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92" r:id="rId2"/>
    <p:sldId id="257" r:id="rId3"/>
    <p:sldId id="27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ward Doxey" initials="ED" lastIdx="9" clrIdx="0">
    <p:extLst>
      <p:ext uri="{19B8F6BF-5375-455C-9EA6-DF929625EA0E}">
        <p15:presenceInfo xmlns:p15="http://schemas.microsoft.com/office/powerpoint/2012/main" userId="S-1-5-21-226508970-3071066648-2496781527-172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C2C"/>
    <a:srgbClr val="FF40FF"/>
    <a:srgbClr val="FF00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50"/>
    <p:restoredTop sz="86422"/>
  </p:normalViewPr>
  <p:slideViewPr>
    <p:cSldViewPr snapToObjects="1">
      <p:cViewPr varScale="1">
        <p:scale>
          <a:sx n="89" d="100"/>
          <a:sy n="89" d="100"/>
        </p:scale>
        <p:origin x="542" y="72"/>
      </p:cViewPr>
      <p:guideLst/>
    </p:cSldViewPr>
  </p:slideViewPr>
  <p:outlineViewPr>
    <p:cViewPr>
      <p:scale>
        <a:sx n="33" d="100"/>
        <a:sy n="33" d="100"/>
      </p:scale>
      <p:origin x="0" y="-2816"/>
    </p:cViewPr>
  </p:outlineViewPr>
  <p:notesTextViewPr>
    <p:cViewPr>
      <p:scale>
        <a:sx n="1" d="1"/>
        <a:sy n="1" d="1"/>
      </p:scale>
      <p:origin x="0" y="0"/>
    </p:cViewPr>
  </p:notesTextViewPr>
  <p:sorterViewPr>
    <p:cViewPr>
      <p:scale>
        <a:sx n="66" d="100"/>
        <a:sy n="66" d="100"/>
      </p:scale>
      <p:origin x="0" y="0"/>
    </p:cViewPr>
  </p:sorterViewPr>
  <p:notesViewPr>
    <p:cSldViewPr snapToObjects="1" showGuides="1">
      <p:cViewPr varScale="1">
        <p:scale>
          <a:sx n="121" d="100"/>
          <a:sy n="121" d="100"/>
        </p:scale>
        <p:origin x="3864"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7C1157E-F41D-D748-8B69-7140BA26C9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4C732F0C-C3BE-9347-8A3D-93C7DD35FC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EC103C-0C00-5144-B134-6065E402762D}" type="datetime1">
              <a:rPr lang="en-GB" smtClean="0"/>
              <a:t>10/09/2020</a:t>
            </a:fld>
            <a:endParaRPr lang="en-US"/>
          </a:p>
        </p:txBody>
      </p:sp>
      <p:sp>
        <p:nvSpPr>
          <p:cNvPr id="4" name="Footer Placeholder 3">
            <a:extLst>
              <a:ext uri="{FF2B5EF4-FFF2-40B4-BE49-F238E27FC236}">
                <a16:creationId xmlns:a16="http://schemas.microsoft.com/office/drawing/2014/main" xmlns="" id="{F1B9C81F-45DF-3942-B5BB-AFF6409293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24C535E9-87A8-4E42-A7E7-ECCB491EE7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AB2214-6F48-7B47-BA9F-4377B0ABE2D4}" type="slidenum">
              <a:rPr lang="en-US" smtClean="0"/>
              <a:t>‹#›</a:t>
            </a:fld>
            <a:endParaRPr lang="en-US"/>
          </a:p>
        </p:txBody>
      </p:sp>
    </p:spTree>
    <p:extLst>
      <p:ext uri="{BB962C8B-B14F-4D97-AF65-F5344CB8AC3E}">
        <p14:creationId xmlns:p14="http://schemas.microsoft.com/office/powerpoint/2010/main" val="19028634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97CFCD-DFD6-F34D-95F2-86875A23819B}" type="datetime1">
              <a:rPr lang="en-GB" smtClean="0"/>
              <a:t>10/09/2020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35C6A4-13EB-334F-862B-598CD5A9818C}" type="slidenum">
              <a:rPr lang="en-US" smtClean="0"/>
              <a:t>‹#›</a:t>
            </a:fld>
            <a:endParaRPr lang="en-US"/>
          </a:p>
        </p:txBody>
      </p:sp>
    </p:spTree>
    <p:extLst>
      <p:ext uri="{BB962C8B-B14F-4D97-AF65-F5344CB8AC3E}">
        <p14:creationId xmlns:p14="http://schemas.microsoft.com/office/powerpoint/2010/main" val="56426307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F4EBAA-2F39-3941-B36E-6CA80D2012F9}"/>
              </a:ext>
            </a:extLst>
          </p:cNvPr>
          <p:cNvSpPr>
            <a:spLocks noGrp="1"/>
          </p:cNvSpPr>
          <p:nvPr>
            <p:ph type="ctrTitle"/>
          </p:nvPr>
        </p:nvSpPr>
        <p:spPr>
          <a:xfrm>
            <a:off x="648000" y="1080000"/>
            <a:ext cx="10080000" cy="2376000"/>
          </a:xfrm>
        </p:spPr>
        <p:txBody>
          <a:bodyPr anchor="b">
            <a:normAutofit/>
          </a:bodyPr>
          <a:lstStyle>
            <a:lvl1pPr algn="l">
              <a:defRPr sz="4800">
                <a:solidFill>
                  <a:srgbClr val="2C2C2C"/>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xmlns="" id="{B8D30EB3-3F40-D64C-A1AD-1D8CF2EDB6EB}"/>
              </a:ext>
            </a:extLst>
          </p:cNvPr>
          <p:cNvSpPr>
            <a:spLocks noGrp="1"/>
          </p:cNvSpPr>
          <p:nvPr>
            <p:ph type="subTitle" idx="1"/>
          </p:nvPr>
        </p:nvSpPr>
        <p:spPr>
          <a:xfrm>
            <a:off x="648000" y="3600000"/>
            <a:ext cx="10080000" cy="1655762"/>
          </a:xfrm>
        </p:spPr>
        <p:txBody>
          <a:bodyPr>
            <a:normAutofit/>
          </a:bodyPr>
          <a:lstStyle>
            <a:lvl1pPr marL="0" indent="0" algn="l">
              <a:buNone/>
              <a:defRPr sz="2200">
                <a:solidFill>
                  <a:srgbClr val="2C2C2C"/>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35EF9E7C-27BF-0B47-97CE-96E21ED00E49}"/>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A20003F6-9FA2-F04E-AA53-1C0C7743172A}" type="datetime1">
              <a:rPr lang="en-GB" smtClean="0"/>
              <a:pPr/>
              <a:t>10/09/2020</a:t>
            </a:fld>
            <a:endParaRPr lang="en-US"/>
          </a:p>
        </p:txBody>
      </p:sp>
      <p:sp>
        <p:nvSpPr>
          <p:cNvPr id="5" name="Footer Placeholder 4">
            <a:extLst>
              <a:ext uri="{FF2B5EF4-FFF2-40B4-BE49-F238E27FC236}">
                <a16:creationId xmlns:a16="http://schemas.microsoft.com/office/drawing/2014/main" xmlns="" id="{544A26B7-A7B8-0043-9B2B-84EB56AD3764}"/>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9" name="Slide Number Placeholder 5">
            <a:extLst>
              <a:ext uri="{FF2B5EF4-FFF2-40B4-BE49-F238E27FC236}">
                <a16:creationId xmlns:a16="http://schemas.microsoft.com/office/drawing/2014/main" xmlns="" id="{AAF09BA4-C874-394D-BD6F-A467115F6559}"/>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pic>
        <p:nvPicPr>
          <p:cNvPr id="13" name="Graphic 12">
            <a:extLst>
              <a:ext uri="{FF2B5EF4-FFF2-40B4-BE49-F238E27FC236}">
                <a16:creationId xmlns:a16="http://schemas.microsoft.com/office/drawing/2014/main" xmlns="" id="{D8AC70F3-85B6-F946-A3C7-59F302B3616C}"/>
              </a:ext>
            </a:extLst>
          </p:cNvPr>
          <p:cNvPicPr>
            <a:picLocks/>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766800" y="504000"/>
            <a:ext cx="1332000" cy="432293"/>
          </a:xfrm>
          <a:prstGeom prst="rect">
            <a:avLst/>
          </a:prstGeom>
        </p:spPr>
      </p:pic>
    </p:spTree>
    <p:extLst>
      <p:ext uri="{BB962C8B-B14F-4D97-AF65-F5344CB8AC3E}">
        <p14:creationId xmlns:p14="http://schemas.microsoft.com/office/powerpoint/2010/main" val="45119086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F4EBAA-2F39-3941-B36E-6CA80D2012F9}"/>
              </a:ext>
            </a:extLst>
          </p:cNvPr>
          <p:cNvSpPr>
            <a:spLocks noGrp="1"/>
          </p:cNvSpPr>
          <p:nvPr>
            <p:ph type="ctrTitle"/>
          </p:nvPr>
        </p:nvSpPr>
        <p:spPr>
          <a:xfrm>
            <a:off x="648000" y="1080000"/>
            <a:ext cx="10080000" cy="2376000"/>
          </a:xfrm>
        </p:spPr>
        <p:txBody>
          <a:bodyPr anchor="b">
            <a:normAutofit/>
          </a:bodyPr>
          <a:lstStyle>
            <a:lvl1pPr algn="l">
              <a:defRPr sz="3600"/>
            </a:lvl1pPr>
          </a:lstStyle>
          <a:p>
            <a:r>
              <a:rPr lang="en-US" dirty="0"/>
              <a:t>Click to edit Master title style</a:t>
            </a:r>
          </a:p>
        </p:txBody>
      </p:sp>
      <p:sp>
        <p:nvSpPr>
          <p:cNvPr id="3" name="Subtitle 2">
            <a:extLst>
              <a:ext uri="{FF2B5EF4-FFF2-40B4-BE49-F238E27FC236}">
                <a16:creationId xmlns:a16="http://schemas.microsoft.com/office/drawing/2014/main" xmlns="" id="{B8D30EB3-3F40-D64C-A1AD-1D8CF2EDB6EB}"/>
              </a:ext>
            </a:extLst>
          </p:cNvPr>
          <p:cNvSpPr>
            <a:spLocks noGrp="1"/>
          </p:cNvSpPr>
          <p:nvPr>
            <p:ph type="subTitle" idx="1"/>
          </p:nvPr>
        </p:nvSpPr>
        <p:spPr>
          <a:xfrm>
            <a:off x="648000" y="3600000"/>
            <a:ext cx="100800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35EF9E7C-27BF-0B47-97CE-96E21ED00E49}"/>
              </a:ext>
            </a:extLst>
          </p:cNvPr>
          <p:cNvSpPr>
            <a:spLocks noGrp="1"/>
          </p:cNvSpPr>
          <p:nvPr>
            <p:ph type="dt" sz="half" idx="10"/>
          </p:nvPr>
        </p:nvSpPr>
        <p:spPr/>
        <p:txBody>
          <a:bodyPr/>
          <a:lstStyle/>
          <a:p>
            <a:fld id="{A20003F6-9FA2-F04E-AA53-1C0C7743172A}" type="datetime1">
              <a:rPr lang="en-GB" smtClean="0"/>
              <a:t>10/09/2020</a:t>
            </a:fld>
            <a:endParaRPr lang="en-US"/>
          </a:p>
        </p:txBody>
      </p:sp>
      <p:sp>
        <p:nvSpPr>
          <p:cNvPr id="5" name="Footer Placeholder 4">
            <a:extLst>
              <a:ext uri="{FF2B5EF4-FFF2-40B4-BE49-F238E27FC236}">
                <a16:creationId xmlns:a16="http://schemas.microsoft.com/office/drawing/2014/main" xmlns="" id="{544A26B7-A7B8-0043-9B2B-84EB56AD3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2670887-57E7-3A43-BB1A-5812E952692E}"/>
              </a:ext>
            </a:extLst>
          </p:cNvPr>
          <p:cNvSpPr>
            <a:spLocks noGrp="1"/>
          </p:cNvSpPr>
          <p:nvPr>
            <p:ph type="sldNum" sz="quarter" idx="12"/>
          </p:nvPr>
        </p:nvSpPr>
        <p:spPr/>
        <p:txBody>
          <a:bodyPr/>
          <a:lstStyle/>
          <a:p>
            <a:fld id="{2D5587A6-0F28-234D-9116-41BE2E1A2AC2}" type="slidenum">
              <a:rPr lang="en-US" smtClean="0"/>
              <a:t>‹#›</a:t>
            </a:fld>
            <a:endParaRPr lang="en-US"/>
          </a:p>
        </p:txBody>
      </p:sp>
      <p:pic>
        <p:nvPicPr>
          <p:cNvPr id="8" name="Graphic 7">
            <a:extLst>
              <a:ext uri="{FF2B5EF4-FFF2-40B4-BE49-F238E27FC236}">
                <a16:creationId xmlns:a16="http://schemas.microsoft.com/office/drawing/2014/main" xmlns="" id="{72196FCD-AF99-A040-BFB2-5769EE97611A}"/>
              </a:ext>
            </a:extLst>
          </p:cNvPr>
          <p:cNvPicPr>
            <a:picLocks/>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766800" y="504000"/>
            <a:ext cx="1332000" cy="432293"/>
          </a:xfrm>
          <a:prstGeom prst="rect">
            <a:avLst/>
          </a:prstGeom>
        </p:spPr>
      </p:pic>
    </p:spTree>
    <p:extLst>
      <p:ext uri="{BB962C8B-B14F-4D97-AF65-F5344CB8AC3E}">
        <p14:creationId xmlns:p14="http://schemas.microsoft.com/office/powerpoint/2010/main" val="408413462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1DCAF7-AA06-1040-B1E0-8E15D9C5161B}"/>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xmlns="" id="{BFF5B501-CBFE-104D-BB25-66D22875F063}"/>
              </a:ext>
            </a:extLst>
          </p:cNvPr>
          <p:cNvSpPr>
            <a:spLocks noGrp="1"/>
          </p:cNvSpPr>
          <p:nvPr>
            <p:ph idx="1"/>
          </p:nvPr>
        </p:nvSpPr>
        <p:spPr>
          <a:xfrm>
            <a:off x="648000" y="1404000"/>
            <a:ext cx="10800000" cy="4752000"/>
          </a:xfrm>
        </p:spPr>
        <p:txBody>
          <a:bodyPr/>
          <a:lstStyle>
            <a:lvl1pPr>
              <a:defRPr sz="20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08985F08-8E72-9148-82A1-2C591DFBDC0E}"/>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1FFB84F-73DC-4C43-AC13-67A9ADC1B225}" type="datetime1">
              <a:rPr lang="en-GB" smtClean="0"/>
              <a:pPr/>
              <a:t>10/09/2020</a:t>
            </a:fld>
            <a:endParaRPr lang="en-US"/>
          </a:p>
        </p:txBody>
      </p:sp>
      <p:sp>
        <p:nvSpPr>
          <p:cNvPr id="5" name="Footer Placeholder 4">
            <a:extLst>
              <a:ext uri="{FF2B5EF4-FFF2-40B4-BE49-F238E27FC236}">
                <a16:creationId xmlns:a16="http://schemas.microsoft.com/office/drawing/2014/main" xmlns="" id="{B94366E4-48A8-C248-8403-C00951EFCD6A}"/>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7" name="Slide Number Placeholder 5">
            <a:extLst>
              <a:ext uri="{FF2B5EF4-FFF2-40B4-BE49-F238E27FC236}">
                <a16:creationId xmlns:a16="http://schemas.microsoft.com/office/drawing/2014/main" xmlns="" id="{CEEB4CF7-D339-7A46-8B33-C97F7A447C18}"/>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spTree>
    <p:extLst>
      <p:ext uri="{BB962C8B-B14F-4D97-AF65-F5344CB8AC3E}">
        <p14:creationId xmlns:p14="http://schemas.microsoft.com/office/powerpoint/2010/main" val="2209516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F11F1-9EFF-7144-9125-3139B4E1CCCC}"/>
              </a:ext>
            </a:extLst>
          </p:cNvPr>
          <p:cNvSpPr>
            <a:spLocks noGrp="1"/>
          </p:cNvSpPr>
          <p:nvPr>
            <p:ph type="title"/>
          </p:nvPr>
        </p:nvSpPr>
        <p:spPr>
          <a:xfrm>
            <a:off x="647999" y="576000"/>
            <a:ext cx="3311999" cy="1584000"/>
          </a:xfrm>
        </p:spPr>
        <p:txBody>
          <a:bodyPr anchor="b">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xmlns="" id="{C9C57E45-EC2E-6A48-999E-8DBA374CD47B}"/>
              </a:ext>
            </a:extLst>
          </p:cNvPr>
          <p:cNvSpPr>
            <a:spLocks noGrp="1"/>
          </p:cNvSpPr>
          <p:nvPr>
            <p:ph idx="1"/>
          </p:nvPr>
        </p:nvSpPr>
        <p:spPr>
          <a:xfrm>
            <a:off x="4247999" y="1260000"/>
            <a:ext cx="7200001" cy="4896000"/>
          </a:xfrm>
        </p:spPr>
        <p:txBody>
          <a:bodyPr/>
          <a:lstStyle>
            <a:lvl1pPr>
              <a:defRPr sz="2000"/>
            </a:lvl1pPr>
            <a:lvl2pPr>
              <a:defRPr sz="18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xmlns="" id="{E9B9F23F-F468-1142-A98D-597B3EBFAAD2}"/>
              </a:ext>
            </a:extLst>
          </p:cNvPr>
          <p:cNvSpPr>
            <a:spLocks noGrp="1"/>
          </p:cNvSpPr>
          <p:nvPr>
            <p:ph type="body" sz="half" idx="2"/>
          </p:nvPr>
        </p:nvSpPr>
        <p:spPr>
          <a:xfrm>
            <a:off x="647999" y="2340000"/>
            <a:ext cx="3312000" cy="38160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xmlns="" id="{992037A2-B8BC-4D46-AA82-267CC5E774E2}"/>
              </a:ext>
            </a:extLst>
          </p:cNvPr>
          <p:cNvSpPr>
            <a:spLocks noGrp="1"/>
          </p:cNvSpPr>
          <p:nvPr>
            <p:ph type="dt" sz="half" idx="10"/>
          </p:nvPr>
        </p:nvSpPr>
        <p:spPr/>
        <p:txBody>
          <a:bodyPr/>
          <a:lstStyle/>
          <a:p>
            <a:fld id="{1D3AC278-FEFB-4949-87C8-2F7B048D5B30}" type="datetime1">
              <a:rPr lang="en-GB" smtClean="0"/>
              <a:t>10/09/2020</a:t>
            </a:fld>
            <a:endParaRPr lang="en-US"/>
          </a:p>
        </p:txBody>
      </p:sp>
      <p:sp>
        <p:nvSpPr>
          <p:cNvPr id="6" name="Footer Placeholder 5">
            <a:extLst>
              <a:ext uri="{FF2B5EF4-FFF2-40B4-BE49-F238E27FC236}">
                <a16:creationId xmlns:a16="http://schemas.microsoft.com/office/drawing/2014/main" xmlns="" id="{B71E40FC-CC75-5C49-B153-7101136176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6C0EBE3-CD47-DA41-8665-99A541C1A8F3}"/>
              </a:ext>
            </a:extLst>
          </p:cNvPr>
          <p:cNvSpPr>
            <a:spLocks noGrp="1"/>
          </p:cNvSpPr>
          <p:nvPr>
            <p:ph type="sldNum" sz="quarter" idx="12"/>
          </p:nvPr>
        </p:nvSpPr>
        <p:spPr/>
        <p:txBody>
          <a:bodyPr/>
          <a:lstStyle/>
          <a:p>
            <a:fld id="{2D5587A6-0F28-234D-9116-41BE2E1A2AC2}" type="slidenum">
              <a:rPr lang="en-US" smtClean="0"/>
              <a:t>‹#›</a:t>
            </a:fld>
            <a:endParaRPr lang="en-US"/>
          </a:p>
        </p:txBody>
      </p:sp>
    </p:spTree>
    <p:extLst>
      <p:ext uri="{BB962C8B-B14F-4D97-AF65-F5344CB8AC3E}">
        <p14:creationId xmlns:p14="http://schemas.microsoft.com/office/powerpoint/2010/main" val="1956342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2539A8-FECC-1549-9FD2-BB4362008D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690CBC2C-B15B-964F-ACEE-BEB2DAF79F41}"/>
              </a:ext>
            </a:extLst>
          </p:cNvPr>
          <p:cNvSpPr>
            <a:spLocks noGrp="1"/>
          </p:cNvSpPr>
          <p:nvPr>
            <p:ph type="dt" sz="half" idx="10"/>
          </p:nvPr>
        </p:nvSpPr>
        <p:spPr/>
        <p:txBody>
          <a:bodyPr/>
          <a:lstStyle/>
          <a:p>
            <a:fld id="{864A2DF1-82CB-3949-8DC2-ECE30178A186}" type="datetime1">
              <a:rPr lang="en-GB" smtClean="0"/>
              <a:t>10/09/2020</a:t>
            </a:fld>
            <a:endParaRPr lang="en-US"/>
          </a:p>
        </p:txBody>
      </p:sp>
      <p:sp>
        <p:nvSpPr>
          <p:cNvPr id="4" name="Footer Placeholder 3">
            <a:extLst>
              <a:ext uri="{FF2B5EF4-FFF2-40B4-BE49-F238E27FC236}">
                <a16:creationId xmlns:a16="http://schemas.microsoft.com/office/drawing/2014/main" xmlns="" id="{13B40B73-B3DD-3E49-89F6-7D6344C26A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6B802C64-D1FE-5E4F-84AE-101D7BACAB35}"/>
              </a:ext>
            </a:extLst>
          </p:cNvPr>
          <p:cNvSpPr>
            <a:spLocks noGrp="1"/>
          </p:cNvSpPr>
          <p:nvPr>
            <p:ph type="sldNum" sz="quarter" idx="12"/>
          </p:nvPr>
        </p:nvSpPr>
        <p:spPr/>
        <p:txBody>
          <a:bodyPr/>
          <a:lstStyle/>
          <a:p>
            <a:fld id="{2D5587A6-0F28-234D-9116-41BE2E1A2AC2}" type="slidenum">
              <a:rPr lang="en-US" smtClean="0"/>
              <a:t>‹#›</a:t>
            </a:fld>
            <a:endParaRPr lang="en-US"/>
          </a:p>
        </p:txBody>
      </p:sp>
    </p:spTree>
    <p:extLst>
      <p:ext uri="{BB962C8B-B14F-4D97-AF65-F5344CB8AC3E}">
        <p14:creationId xmlns:p14="http://schemas.microsoft.com/office/powerpoint/2010/main" val="3825008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creencast">
    <p:bg>
      <p:bgPr>
        <a:solidFill>
          <a:srgbClr val="FF40FF"/>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E6FFE9E8-50C7-8249-8A2A-C78D51872E6D}"/>
              </a:ext>
            </a:extLst>
          </p:cNvPr>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D5587A6-0F28-234D-9116-41BE2E1A2AC2}" type="slidenum">
              <a:rPr lang="en-US" smtClean="0"/>
              <a:pPr/>
              <a:t>‹#›</a:t>
            </a:fld>
            <a:endParaRPr lang="en-US" dirty="0"/>
          </a:p>
        </p:txBody>
      </p:sp>
      <p:sp>
        <p:nvSpPr>
          <p:cNvPr id="12" name="TextBox 11">
            <a:extLst>
              <a:ext uri="{FF2B5EF4-FFF2-40B4-BE49-F238E27FC236}">
                <a16:creationId xmlns:a16="http://schemas.microsoft.com/office/drawing/2014/main" xmlns="" id="{F1E56A25-91D5-724D-A11F-39696A1993AD}"/>
              </a:ext>
            </a:extLst>
          </p:cNvPr>
          <p:cNvSpPr txBox="1"/>
          <p:nvPr userDrawn="1"/>
        </p:nvSpPr>
        <p:spPr>
          <a:xfrm>
            <a:off x="648000" y="2625003"/>
            <a:ext cx="6816803" cy="830997"/>
          </a:xfrm>
          <a:prstGeom prst="rect">
            <a:avLst/>
          </a:prstGeom>
          <a:noFill/>
        </p:spPr>
        <p:txBody>
          <a:bodyPr wrap="none" rtlCol="0" anchor="b">
            <a:spAutoFit/>
          </a:bodyPr>
          <a:lstStyle/>
          <a:p>
            <a:pPr algn="l" defTabSz="914400" rtl="0" eaLnBrk="1" latinLnBrk="0" hangingPunct="1">
              <a:lnSpc>
                <a:spcPct val="100000"/>
              </a:lnSpc>
              <a:spcBef>
                <a:spcPct val="0"/>
              </a:spcBef>
              <a:buNone/>
            </a:pPr>
            <a:r>
              <a:rPr lang="en-US" sz="4800" b="0" i="0" u="none" kern="1200" dirty="0">
                <a:solidFill>
                  <a:schemeClr val="bg1"/>
                </a:solidFill>
                <a:latin typeface="Arial" panose="020B0604020202020204" pitchFamily="34" charset="0"/>
                <a:ea typeface="Open Sans" panose="020B0606030504020204" pitchFamily="34" charset="0"/>
                <a:cs typeface="Arial" panose="020B0604020202020204" pitchFamily="34" charset="0"/>
              </a:rPr>
              <a:t>Screencast Placeholder</a:t>
            </a:r>
          </a:p>
        </p:txBody>
      </p:sp>
      <p:sp>
        <p:nvSpPr>
          <p:cNvPr id="13" name="TextBox 12">
            <a:extLst>
              <a:ext uri="{FF2B5EF4-FFF2-40B4-BE49-F238E27FC236}">
                <a16:creationId xmlns:a16="http://schemas.microsoft.com/office/drawing/2014/main" xmlns="" id="{E7F77107-76F4-9144-A972-88C0AFF26277}"/>
              </a:ext>
            </a:extLst>
          </p:cNvPr>
          <p:cNvSpPr txBox="1"/>
          <p:nvPr userDrawn="1"/>
        </p:nvSpPr>
        <p:spPr>
          <a:xfrm>
            <a:off x="648000" y="3600000"/>
            <a:ext cx="10080000" cy="993599"/>
          </a:xfrm>
          <a:prstGeom prst="rect">
            <a:avLst/>
          </a:prstGeom>
          <a:noFill/>
        </p:spPr>
        <p:txBody>
          <a:bodyPr wrap="square" rtlCol="0" anchor="t">
            <a:spAutoFit/>
          </a:bodyPr>
          <a:lstStyle/>
          <a:p>
            <a:pPr marL="0" indent="0" algn="l" defTabSz="914400" rtl="0" eaLnBrk="1" latinLnBrk="0" hangingPunct="1">
              <a:lnSpc>
                <a:spcPct val="140000"/>
              </a:lnSpc>
              <a:spcBef>
                <a:spcPts val="800"/>
              </a:spcBef>
              <a:buFont typeface="Arial" panose="020B0604020202020204" pitchFamily="34" charset="0"/>
              <a:buNone/>
            </a:pPr>
            <a:r>
              <a:rPr lang="en-US" sz="2200" kern="1200" dirty="0">
                <a:solidFill>
                  <a:schemeClr val="bg1"/>
                </a:solidFill>
                <a:latin typeface="Arial" panose="020B0604020202020204" pitchFamily="34" charset="0"/>
                <a:ea typeface="Open Sans" panose="020B0606030504020204" pitchFamily="34" charset="0"/>
                <a:cs typeface="Arial" panose="020B0604020202020204" pitchFamily="34" charset="0"/>
              </a:rPr>
              <a:t>You should delete this slide before recording, otherwise it will skew your slide numbers.</a:t>
            </a:r>
          </a:p>
        </p:txBody>
      </p:sp>
      <p:sp>
        <p:nvSpPr>
          <p:cNvPr id="14" name="Date Placeholder 4">
            <a:extLst>
              <a:ext uri="{FF2B5EF4-FFF2-40B4-BE49-F238E27FC236}">
                <a16:creationId xmlns:a16="http://schemas.microsoft.com/office/drawing/2014/main" xmlns="" id="{A0C97EFC-6E59-C249-9F99-21A17B278F99}"/>
              </a:ext>
            </a:extLst>
          </p:cNvPr>
          <p:cNvSpPr>
            <a:spLocks noGrp="1"/>
          </p:cNvSpPr>
          <p:nvPr>
            <p:ph type="dt" sz="half" idx="10"/>
          </p:nvPr>
        </p:nvSpPr>
        <p:spPr>
          <a:xfrm>
            <a:off x="9288000" y="6336000"/>
            <a:ext cx="2160000" cy="288000"/>
          </a:xfrm>
        </p:spPr>
        <p:txBody>
          <a:bodyPr/>
          <a:lstStyle>
            <a:lvl1pPr>
              <a:defRPr>
                <a:solidFill>
                  <a:schemeClr val="bg1"/>
                </a:solidFill>
                <a:latin typeface="Arial" panose="020B0604020202020204" pitchFamily="34" charset="0"/>
                <a:cs typeface="Arial" panose="020B0604020202020204" pitchFamily="34" charset="0"/>
              </a:defRPr>
            </a:lvl1pPr>
          </a:lstStyle>
          <a:p>
            <a:fld id="{1D3AC278-FEFB-4949-87C8-2F7B048D5B30}" type="datetime1">
              <a:rPr lang="en-GB" smtClean="0"/>
              <a:pPr/>
              <a:t>10/09/2020</a:t>
            </a:fld>
            <a:endParaRPr lang="en-US"/>
          </a:p>
        </p:txBody>
      </p:sp>
      <p:sp>
        <p:nvSpPr>
          <p:cNvPr id="15" name="Footer Placeholder 5">
            <a:extLst>
              <a:ext uri="{FF2B5EF4-FFF2-40B4-BE49-F238E27FC236}">
                <a16:creationId xmlns:a16="http://schemas.microsoft.com/office/drawing/2014/main" xmlns="" id="{6C396A9A-B7C9-0C46-97D1-1DB9C8C85215}"/>
              </a:ext>
            </a:extLst>
          </p:cNvPr>
          <p:cNvSpPr>
            <a:spLocks noGrp="1"/>
          </p:cNvSpPr>
          <p:nvPr>
            <p:ph type="ftr" sz="quarter" idx="11"/>
          </p:nvPr>
        </p:nvSpPr>
        <p:spPr>
          <a:xfrm>
            <a:off x="648000" y="6336000"/>
            <a:ext cx="6480000" cy="288000"/>
          </a:xfrm>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227750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xmlns="" id="{6AE425C8-279E-D14C-A350-756694D4E5A6}"/>
              </a:ext>
            </a:extLst>
          </p:cNvPr>
          <p:cNvPicPr>
            <a:picLocks/>
          </p:cNvPicPr>
          <p:nvPr userDrawn="1"/>
        </p:nvPicPr>
        <p:blipFill>
          <a:blip r:embed="rId8">
            <a:extLst>
              <a:ext uri="{96DAC541-7B7A-43D3-8B79-37D633B846F1}">
                <asvg:svgBlip xmlns:asvg="http://schemas.microsoft.com/office/drawing/2016/SVG/main" xmlns="" r:embed="rId9"/>
              </a:ext>
            </a:extLst>
          </a:blip>
          <a:stretch>
            <a:fillRect/>
          </a:stretch>
        </p:blipFill>
        <p:spPr>
          <a:xfrm flipV="1">
            <a:off x="7872000" y="0"/>
            <a:ext cx="4320000" cy="6858000"/>
          </a:xfrm>
          <a:prstGeom prst="rect">
            <a:avLst/>
          </a:prstGeom>
        </p:spPr>
      </p:pic>
      <p:pic>
        <p:nvPicPr>
          <p:cNvPr id="8" name="Picture 7">
            <a:extLst>
              <a:ext uri="{FF2B5EF4-FFF2-40B4-BE49-F238E27FC236}">
                <a16:creationId xmlns:a16="http://schemas.microsoft.com/office/drawing/2014/main" xmlns="" id="{DFCD7A0B-833F-2348-AFD5-63C91BB6B1C7}"/>
              </a:ext>
            </a:extLst>
          </p:cNvPr>
          <p:cNvPicPr>
            <a:picLocks noChangeAspect="1"/>
          </p:cNvPicPr>
          <p:nvPr userDrawn="1"/>
        </p:nvPicPr>
        <p:blipFill>
          <a:blip r:embed="rId10" cstate="hqprint">
            <a:extLst>
              <a:ext uri="{28A0092B-C50C-407E-A947-70E740481C1C}">
                <a14:useLocalDpi xmlns:a14="http://schemas.microsoft.com/office/drawing/2010/main"/>
              </a:ext>
            </a:extLst>
          </a:blip>
          <a:stretch>
            <a:fillRect/>
          </a:stretch>
        </p:blipFill>
        <p:spPr>
          <a:xfrm>
            <a:off x="11160000" y="540000"/>
            <a:ext cx="540000" cy="432000"/>
          </a:xfrm>
          <a:prstGeom prst="rect">
            <a:avLst/>
          </a:prstGeom>
        </p:spPr>
      </p:pic>
      <p:sp>
        <p:nvSpPr>
          <p:cNvPr id="2" name="Title Placeholder 1">
            <a:extLst>
              <a:ext uri="{FF2B5EF4-FFF2-40B4-BE49-F238E27FC236}">
                <a16:creationId xmlns:a16="http://schemas.microsoft.com/office/drawing/2014/main" xmlns="" id="{6E23A4D2-6AEA-4D4B-A196-57E4312E7AF0}"/>
              </a:ext>
            </a:extLst>
          </p:cNvPr>
          <p:cNvSpPr>
            <a:spLocks noGrp="1"/>
          </p:cNvSpPr>
          <p:nvPr>
            <p:ph type="title"/>
          </p:nvPr>
        </p:nvSpPr>
        <p:spPr>
          <a:xfrm>
            <a:off x="648000" y="360000"/>
            <a:ext cx="10078412" cy="864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949EFD75-EDA9-4D48-A65C-1E8AAC9553E1}"/>
              </a:ext>
            </a:extLst>
          </p:cNvPr>
          <p:cNvSpPr>
            <a:spLocks noGrp="1"/>
          </p:cNvSpPr>
          <p:nvPr>
            <p:ph type="body" idx="1"/>
          </p:nvPr>
        </p:nvSpPr>
        <p:spPr>
          <a:xfrm>
            <a:off x="648000" y="1404000"/>
            <a:ext cx="10800000" cy="4752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8D0CCB4-FEA3-3F47-9B84-5FF4FDC992A2}"/>
              </a:ext>
            </a:extLst>
          </p:cNvPr>
          <p:cNvSpPr>
            <a:spLocks noGrp="1"/>
          </p:cNvSpPr>
          <p:nvPr>
            <p:ph type="dt" sz="half" idx="2"/>
          </p:nvPr>
        </p:nvSpPr>
        <p:spPr>
          <a:xfrm>
            <a:off x="9288000" y="6336000"/>
            <a:ext cx="2160000" cy="288000"/>
          </a:xfrm>
          <a:prstGeom prst="rect">
            <a:avLst/>
          </a:prstGeom>
        </p:spPr>
        <p:txBody>
          <a:bodyPr vert="horz" lIns="91440" tIns="45720" rIns="91440" bIns="45720" rtlCol="0" anchor="ctr"/>
          <a:lstStyle>
            <a:lvl1pPr algn="r">
              <a:defRPr sz="1100">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A0CEF12D-8022-E647-B033-82324AAEB22F}" type="datetime1">
              <a:rPr lang="en-GB" smtClean="0"/>
              <a:pPr/>
              <a:t>10/09/2020</a:t>
            </a:fld>
            <a:endParaRPr lang="en-US"/>
          </a:p>
        </p:txBody>
      </p:sp>
      <p:sp>
        <p:nvSpPr>
          <p:cNvPr id="5" name="Footer Placeholder 4">
            <a:extLst>
              <a:ext uri="{FF2B5EF4-FFF2-40B4-BE49-F238E27FC236}">
                <a16:creationId xmlns:a16="http://schemas.microsoft.com/office/drawing/2014/main" xmlns="" id="{A525BCCB-9CF8-3C41-9007-5D7A97003E16}"/>
              </a:ext>
            </a:extLst>
          </p:cNvPr>
          <p:cNvSpPr>
            <a:spLocks noGrp="1"/>
          </p:cNvSpPr>
          <p:nvPr>
            <p:ph type="ftr" sz="quarter" idx="3"/>
          </p:nvPr>
        </p:nvSpPr>
        <p:spPr>
          <a:xfrm>
            <a:off x="648000" y="6336000"/>
            <a:ext cx="6480000" cy="288000"/>
          </a:xfrm>
          <a:prstGeom prst="rect">
            <a:avLst/>
          </a:prstGeom>
        </p:spPr>
        <p:txBody>
          <a:bodyPr vert="horz" lIns="91440" tIns="45720" rIns="91440" bIns="45720" rtlCol="0" anchor="ctr"/>
          <a:lstStyle>
            <a:lvl1pPr algn="l">
              <a:defRPr sz="1100">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xmlns="" id="{6D0E48E0-D7D3-694B-B72B-F287A0765CDC}"/>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spTree>
    <p:extLst>
      <p:ext uri="{BB962C8B-B14F-4D97-AF65-F5344CB8AC3E}">
        <p14:creationId xmlns:p14="http://schemas.microsoft.com/office/powerpoint/2010/main" val="8721151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6" r:id="rId4"/>
    <p:sldLayoutId id="2147483654" r:id="rId5"/>
    <p:sldLayoutId id="2147483660" r:id="rId6"/>
  </p:sldLayoutIdLst>
  <p:hf hdr="0" ftr="0" dt="0"/>
  <p:txStyles>
    <p:titleStyle>
      <a:lvl1pPr algn="l" defTabSz="914400" rtl="0" eaLnBrk="1" latinLnBrk="0" hangingPunct="1">
        <a:lnSpc>
          <a:spcPct val="100000"/>
        </a:lnSpc>
        <a:spcBef>
          <a:spcPct val="0"/>
        </a:spcBef>
        <a:buNone/>
        <a:defRPr sz="3200" b="0" kern="1200">
          <a:solidFill>
            <a:srgbClr val="2C2C2C"/>
          </a:solidFill>
          <a:latin typeface="Arial" panose="020B0604020202020204" pitchFamily="34" charset="0"/>
          <a:ea typeface="Open Sans" panose="020B0606030504020204" pitchFamily="34" charset="0"/>
          <a:cs typeface="Arial" panose="020B0604020202020204" pitchFamily="34" charset="0"/>
        </a:defRPr>
      </a:lvl1pPr>
    </p:titleStyle>
    <p:bodyStyle>
      <a:lvl1pPr marL="228600" indent="-228600" algn="l" defTabSz="914400" rtl="0" eaLnBrk="1" latinLnBrk="0" hangingPunct="1">
        <a:lnSpc>
          <a:spcPct val="140000"/>
        </a:lnSpc>
        <a:spcBef>
          <a:spcPts val="800"/>
        </a:spcBef>
        <a:buFont typeface="Arial" panose="020B0604020202020204" pitchFamily="34" charset="0"/>
        <a:buChar char="•"/>
        <a:defRPr sz="2000" kern="1200">
          <a:solidFill>
            <a:srgbClr val="2C2C2C"/>
          </a:solidFill>
          <a:latin typeface="Arial" panose="020B0604020202020204" pitchFamily="34" charset="0"/>
          <a:ea typeface="Open Sans" panose="020B0606030504020204" pitchFamily="34" charset="0"/>
          <a:cs typeface="Arial" panose="020B0604020202020204" pitchFamily="34" charset="0"/>
        </a:defRPr>
      </a:lvl1pPr>
      <a:lvl2pPr marL="685800" indent="-228600" algn="l" defTabSz="914400" rtl="0" eaLnBrk="1" latinLnBrk="0" hangingPunct="1">
        <a:lnSpc>
          <a:spcPct val="140000"/>
        </a:lnSpc>
        <a:spcBef>
          <a:spcPts val="800"/>
        </a:spcBef>
        <a:buFont typeface="Arial" panose="020B0604020202020204" pitchFamily="34" charset="0"/>
        <a:buChar char="•"/>
        <a:defRPr sz="1800" kern="1200">
          <a:solidFill>
            <a:srgbClr val="2C2C2C"/>
          </a:solidFill>
          <a:latin typeface="Arial" panose="020B0604020202020204" pitchFamily="34" charset="0"/>
          <a:ea typeface="Open Sans" panose="020B0606030504020204" pitchFamily="34" charset="0"/>
          <a:cs typeface="Arial" panose="020B0604020202020204" pitchFamily="34" charset="0"/>
        </a:defRPr>
      </a:lvl2pPr>
      <a:lvl3pPr marL="1143000" indent="-228600" algn="l" defTabSz="914400" rtl="0" eaLnBrk="1" latinLnBrk="0" hangingPunct="1">
        <a:lnSpc>
          <a:spcPct val="140000"/>
        </a:lnSpc>
        <a:spcBef>
          <a:spcPts val="800"/>
        </a:spcBef>
        <a:buFont typeface="Arial" panose="020B0604020202020204" pitchFamily="34" charset="0"/>
        <a:buChar char="•"/>
        <a:defRPr sz="1800" kern="1200">
          <a:solidFill>
            <a:srgbClr val="2C2C2C"/>
          </a:solidFill>
          <a:latin typeface="Arial" panose="020B0604020202020204" pitchFamily="34" charset="0"/>
          <a:ea typeface="Open Sans" panose="020B0606030504020204" pitchFamily="34" charset="0"/>
          <a:cs typeface="Arial" panose="020B0604020202020204" pitchFamily="34" charset="0"/>
        </a:defRPr>
      </a:lvl3pPr>
      <a:lvl4pPr marL="1600200" indent="-228600" algn="l" defTabSz="914400" rtl="0" eaLnBrk="1" latinLnBrk="0" hangingPunct="1">
        <a:lnSpc>
          <a:spcPct val="140000"/>
        </a:lnSpc>
        <a:spcBef>
          <a:spcPts val="800"/>
        </a:spcBef>
        <a:buFont typeface="Arial" panose="020B0604020202020204" pitchFamily="34" charset="0"/>
        <a:buChar char="•"/>
        <a:defRPr sz="1600" kern="1200">
          <a:solidFill>
            <a:srgbClr val="2C2C2C"/>
          </a:solidFill>
          <a:latin typeface="Arial" panose="020B0604020202020204" pitchFamily="34" charset="0"/>
          <a:ea typeface="Open Sans" panose="020B0606030504020204" pitchFamily="34" charset="0"/>
          <a:cs typeface="Arial" panose="020B0604020202020204" pitchFamily="34" charset="0"/>
        </a:defRPr>
      </a:lvl4pPr>
      <a:lvl5pPr marL="2057400" indent="-228600" algn="l" defTabSz="914400" rtl="0" eaLnBrk="1" latinLnBrk="0" hangingPunct="1">
        <a:lnSpc>
          <a:spcPct val="140000"/>
        </a:lnSpc>
        <a:spcBef>
          <a:spcPts val="800"/>
        </a:spcBef>
        <a:buFont typeface="Arial" panose="020B0604020202020204" pitchFamily="34" charset="0"/>
        <a:buChar char="•"/>
        <a:defRPr sz="1600" kern="1200">
          <a:solidFill>
            <a:srgbClr val="2C2C2C"/>
          </a:solidFill>
          <a:latin typeface="Arial" panose="020B0604020202020204" pitchFamily="34" charset="0"/>
          <a:ea typeface="Open Sans" panose="020B060603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3.xml"/><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E8AB66-D8D2-4DF4-BDBF-AEC56F98580D}"/>
              </a:ext>
            </a:extLst>
          </p:cNvPr>
          <p:cNvSpPr>
            <a:spLocks noGrp="1"/>
          </p:cNvSpPr>
          <p:nvPr>
            <p:ph type="ctrTitle"/>
          </p:nvPr>
        </p:nvSpPr>
        <p:spPr>
          <a:xfrm>
            <a:off x="776602" y="2434388"/>
            <a:ext cx="6096072" cy="891096"/>
          </a:xfrm>
        </p:spPr>
        <p:txBody>
          <a:bodyPr>
            <a:normAutofit fontScale="90000"/>
          </a:bodyPr>
          <a:lstStyle/>
          <a:p>
            <a:r>
              <a:rPr lang="en-US" dirty="0"/>
              <a:t>Mastering Blockchain</a:t>
            </a:r>
            <a:br>
              <a:rPr lang="en-US" dirty="0"/>
            </a:br>
            <a:r>
              <a:rPr lang="en-US" sz="2700" dirty="0"/>
              <a:t>Third Edition</a:t>
            </a:r>
          </a:p>
        </p:txBody>
      </p:sp>
      <p:sp>
        <p:nvSpPr>
          <p:cNvPr id="3" name="Subtitle 2">
            <a:extLst>
              <a:ext uri="{FF2B5EF4-FFF2-40B4-BE49-F238E27FC236}">
                <a16:creationId xmlns:a16="http://schemas.microsoft.com/office/drawing/2014/main" xmlns="" id="{47A91FFD-67C7-4180-AFDC-1468C12B276A}"/>
              </a:ext>
            </a:extLst>
          </p:cNvPr>
          <p:cNvSpPr>
            <a:spLocks noGrp="1"/>
          </p:cNvSpPr>
          <p:nvPr>
            <p:ph type="subTitle" idx="1"/>
          </p:nvPr>
        </p:nvSpPr>
        <p:spPr>
          <a:xfrm>
            <a:off x="776602" y="3469484"/>
            <a:ext cx="4815342" cy="1655762"/>
          </a:xfrm>
        </p:spPr>
        <p:txBody>
          <a:bodyPr>
            <a:normAutofit/>
          </a:bodyPr>
          <a:lstStyle/>
          <a:p>
            <a:r>
              <a:rPr lang="en-US" dirty="0"/>
              <a:t>Chapter </a:t>
            </a:r>
            <a:r>
              <a:rPr lang="en-US" dirty="0"/>
              <a:t>3</a:t>
            </a:r>
            <a:r>
              <a:rPr lang="en-US" dirty="0" smtClean="0"/>
              <a:t>, Symmetric Cryptography</a:t>
            </a:r>
            <a:endParaRPr lang="en-US" dirty="0"/>
          </a:p>
        </p:txBody>
      </p:sp>
      <p:sp>
        <p:nvSpPr>
          <p:cNvPr id="4" name="Slide Number Placeholder 3">
            <a:extLst>
              <a:ext uri="{FF2B5EF4-FFF2-40B4-BE49-F238E27FC236}">
                <a16:creationId xmlns:a16="http://schemas.microsoft.com/office/drawing/2014/main" xmlns="" id="{EC87FC14-D109-4717-A57D-E94F100B40F7}"/>
              </a:ext>
            </a:extLst>
          </p:cNvPr>
          <p:cNvSpPr>
            <a:spLocks noGrp="1"/>
          </p:cNvSpPr>
          <p:nvPr>
            <p:ph type="sldNum" sz="quarter" idx="4"/>
          </p:nvPr>
        </p:nvSpPr>
        <p:spPr/>
        <p:txBody>
          <a:bodyPr/>
          <a:lstStyle/>
          <a:p>
            <a:fld id="{2D5587A6-0F28-234D-9116-41BE2E1A2AC2}" type="slidenum">
              <a:rPr lang="en-US" smtClean="0"/>
              <a:pPr/>
              <a:t>1</a:t>
            </a:fld>
            <a:endParaRPr lang="en-US" dirty="0"/>
          </a:p>
        </p:txBody>
      </p:sp>
      <p:pic>
        <p:nvPicPr>
          <p:cNvPr id="5" name="Picture 4">
            <a:extLst>
              <a:ext uri="{FF2B5EF4-FFF2-40B4-BE49-F238E27FC236}">
                <a16:creationId xmlns:a16="http://schemas.microsoft.com/office/drawing/2014/main" xmlns="" id="{D906CE9F-1E24-754E-B851-B3C3A97DAD0F}"/>
              </a:ext>
            </a:extLst>
          </p:cNvPr>
          <p:cNvPicPr>
            <a:picLocks noChangeAspect="1"/>
          </p:cNvPicPr>
          <p:nvPr/>
        </p:nvPicPr>
        <p:blipFill>
          <a:blip r:embed="rId2"/>
          <a:stretch>
            <a:fillRect/>
          </a:stretch>
        </p:blipFill>
        <p:spPr>
          <a:xfrm>
            <a:off x="6960096" y="1316839"/>
            <a:ext cx="3213832" cy="4017290"/>
          </a:xfrm>
          <a:prstGeom prst="rect">
            <a:avLst/>
          </a:prstGeom>
        </p:spPr>
      </p:pic>
    </p:spTree>
    <p:extLst>
      <p:ext uri="{BB962C8B-B14F-4D97-AF65-F5344CB8AC3E}">
        <p14:creationId xmlns:p14="http://schemas.microsoft.com/office/powerpoint/2010/main" val="1000477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21D9F6-3A35-BB42-8681-1C9359A56FD9}"/>
              </a:ext>
            </a:extLst>
          </p:cNvPr>
          <p:cNvSpPr>
            <a:spLocks noGrp="1"/>
          </p:cNvSpPr>
          <p:nvPr>
            <p:ph type="title"/>
          </p:nvPr>
        </p:nvSpPr>
        <p:spPr/>
        <p:txBody>
          <a:bodyPr>
            <a:normAutofit/>
          </a:bodyPr>
          <a:lstStyle/>
          <a:p>
            <a:r>
              <a:rPr lang="en-GB" dirty="0"/>
              <a:t>Symmetric cryptography</a:t>
            </a:r>
            <a:r>
              <a:rPr lang="en-GB" b="1" dirty="0"/>
              <a:t> </a:t>
            </a:r>
            <a:endParaRPr lang="en-US" dirty="0"/>
          </a:p>
        </p:txBody>
      </p:sp>
      <p:sp>
        <p:nvSpPr>
          <p:cNvPr id="3" name="Content Placeholder 2">
            <a:extLst>
              <a:ext uri="{FF2B5EF4-FFF2-40B4-BE49-F238E27FC236}">
                <a16:creationId xmlns:a16="http://schemas.microsoft.com/office/drawing/2014/main" xmlns="" id="{10F091FD-13EE-124C-8EC6-58F04C7BCDE0}"/>
              </a:ext>
            </a:extLst>
          </p:cNvPr>
          <p:cNvSpPr>
            <a:spLocks noGrp="1"/>
          </p:cNvSpPr>
          <p:nvPr>
            <p:ph idx="1"/>
          </p:nvPr>
        </p:nvSpPr>
        <p:spPr/>
        <p:txBody>
          <a:bodyPr/>
          <a:lstStyle/>
          <a:p>
            <a:r>
              <a:rPr lang="en-US" dirty="0" smtClean="0"/>
              <a:t>Uses the same key for </a:t>
            </a:r>
            <a:r>
              <a:rPr lang="en-US" dirty="0"/>
              <a:t>encryption and decryption</a:t>
            </a:r>
          </a:p>
          <a:p>
            <a:r>
              <a:rPr lang="en-US" dirty="0"/>
              <a:t>Types of keys</a:t>
            </a:r>
          </a:p>
          <a:p>
            <a:pPr lvl="1"/>
            <a:r>
              <a:rPr lang="en-US" dirty="0"/>
              <a:t>Public key</a:t>
            </a:r>
          </a:p>
          <a:p>
            <a:pPr lvl="1"/>
            <a:r>
              <a:rPr lang="en-US" dirty="0"/>
              <a:t>Private key</a:t>
            </a:r>
          </a:p>
          <a:p>
            <a:pPr lvl="1"/>
            <a:r>
              <a:rPr lang="en-US" dirty="0"/>
              <a:t>Ephemeral key</a:t>
            </a:r>
          </a:p>
          <a:p>
            <a:pPr lvl="1"/>
            <a:r>
              <a:rPr lang="en-US" dirty="0"/>
              <a:t>Master key</a:t>
            </a:r>
          </a:p>
        </p:txBody>
      </p:sp>
      <p:sp>
        <p:nvSpPr>
          <p:cNvPr id="4" name="Slide Number Placeholder 3">
            <a:extLst>
              <a:ext uri="{FF2B5EF4-FFF2-40B4-BE49-F238E27FC236}">
                <a16:creationId xmlns:a16="http://schemas.microsoft.com/office/drawing/2014/main" xmlns="" id="{6EEB4D33-CDFF-444D-9F72-227FD555EC86}"/>
              </a:ext>
            </a:extLst>
          </p:cNvPr>
          <p:cNvSpPr>
            <a:spLocks noGrp="1"/>
          </p:cNvSpPr>
          <p:nvPr>
            <p:ph type="sldNum" sz="quarter" idx="4"/>
          </p:nvPr>
        </p:nvSpPr>
        <p:spPr/>
        <p:txBody>
          <a:bodyPr/>
          <a:lstStyle/>
          <a:p>
            <a:fld id="{2D5587A6-0F28-234D-9116-41BE2E1A2AC2}" type="slidenum">
              <a:rPr lang="en-US" smtClean="0"/>
              <a:pPr/>
              <a:t>10</a:t>
            </a:fld>
            <a:endParaRPr lang="en-US" dirty="0"/>
          </a:p>
        </p:txBody>
      </p:sp>
    </p:spTree>
    <p:extLst>
      <p:ext uri="{BB962C8B-B14F-4D97-AF65-F5344CB8AC3E}">
        <p14:creationId xmlns:p14="http://schemas.microsoft.com/office/powerpoint/2010/main" val="3997825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3B02DC-3484-CF4C-A780-77377AE27A25}"/>
              </a:ext>
            </a:extLst>
          </p:cNvPr>
          <p:cNvSpPr>
            <a:spLocks noGrp="1"/>
          </p:cNvSpPr>
          <p:nvPr>
            <p:ph type="title"/>
          </p:nvPr>
        </p:nvSpPr>
        <p:spPr/>
        <p:txBody>
          <a:bodyPr/>
          <a:lstStyle/>
          <a:p>
            <a:r>
              <a:rPr lang="en-US" dirty="0"/>
              <a:t>Stream ciphers</a:t>
            </a:r>
          </a:p>
        </p:txBody>
      </p:sp>
      <p:pic>
        <p:nvPicPr>
          <p:cNvPr id="5" name="Content Placeholder 4">
            <a:extLst>
              <a:ext uri="{FF2B5EF4-FFF2-40B4-BE49-F238E27FC236}">
                <a16:creationId xmlns:a16="http://schemas.microsoft.com/office/drawing/2014/main" xmlns="" id="{9A71E7DE-418B-4346-80D1-CE246B48BBDA}"/>
              </a:ext>
            </a:extLst>
          </p:cNvPr>
          <p:cNvPicPr>
            <a:picLocks noGrp="1" noChangeAspect="1"/>
          </p:cNvPicPr>
          <p:nvPr>
            <p:ph idx="1"/>
          </p:nvPr>
        </p:nvPicPr>
        <p:blipFill>
          <a:blip r:embed="rId2"/>
          <a:stretch>
            <a:fillRect/>
          </a:stretch>
        </p:blipFill>
        <p:spPr>
          <a:xfrm>
            <a:off x="4919599" y="980728"/>
            <a:ext cx="6078916" cy="4536504"/>
          </a:xfrm>
          <a:prstGeom prst="rect">
            <a:avLst/>
          </a:prstGeom>
        </p:spPr>
      </p:pic>
      <p:sp>
        <p:nvSpPr>
          <p:cNvPr id="4" name="Slide Number Placeholder 3">
            <a:extLst>
              <a:ext uri="{FF2B5EF4-FFF2-40B4-BE49-F238E27FC236}">
                <a16:creationId xmlns:a16="http://schemas.microsoft.com/office/drawing/2014/main" xmlns="" id="{F21D70A8-A288-ED43-9E52-88ADFF2B0E67}"/>
              </a:ext>
            </a:extLst>
          </p:cNvPr>
          <p:cNvSpPr>
            <a:spLocks noGrp="1"/>
          </p:cNvSpPr>
          <p:nvPr>
            <p:ph type="sldNum" sz="quarter" idx="4"/>
          </p:nvPr>
        </p:nvSpPr>
        <p:spPr/>
        <p:txBody>
          <a:bodyPr/>
          <a:lstStyle/>
          <a:p>
            <a:fld id="{2D5587A6-0F28-234D-9116-41BE2E1A2AC2}" type="slidenum">
              <a:rPr lang="en-US" smtClean="0"/>
              <a:pPr/>
              <a:t>11</a:t>
            </a:fld>
            <a:endParaRPr lang="en-US" dirty="0"/>
          </a:p>
        </p:txBody>
      </p:sp>
      <p:sp>
        <p:nvSpPr>
          <p:cNvPr id="3" name="TextBox 2"/>
          <p:cNvSpPr txBox="1"/>
          <p:nvPr/>
        </p:nvSpPr>
        <p:spPr>
          <a:xfrm>
            <a:off x="767408" y="1628800"/>
            <a:ext cx="4032448" cy="1785104"/>
          </a:xfrm>
          <a:prstGeom prst="rect">
            <a:avLst/>
          </a:prstGeom>
          <a:noFill/>
        </p:spPr>
        <p:txBody>
          <a:bodyPr wrap="square" rtlCol="0">
            <a:spAutoFit/>
          </a:bodyPr>
          <a:lstStyle/>
          <a:p>
            <a:r>
              <a:rPr lang="en-GB" sz="2200" dirty="0">
                <a:latin typeface="Arial" panose="020B0604020202020204" pitchFamily="34" charset="0"/>
                <a:cs typeface="Arial" panose="020B0604020202020204" pitchFamily="34" charset="0"/>
              </a:rPr>
              <a:t>Stream ciphers are encryption algorithms that apply encryption algorithms on a bit-by-bit basis (one bit at a time) to plaintext using a keystream. </a:t>
            </a:r>
            <a:endParaRPr lang="en-GB" sz="2200" dirty="0">
              <a:latin typeface="Arial" panose="020B0604020202020204" pitchFamily="34" charset="0"/>
              <a:cs typeface="Arial" panose="020B0604020202020204" pitchFamily="34" charset="0"/>
            </a:endParaRPr>
          </a:p>
        </p:txBody>
      </p:sp>
      <p:sp>
        <p:nvSpPr>
          <p:cNvPr id="6" name="TextBox 5"/>
          <p:cNvSpPr txBox="1"/>
          <p:nvPr/>
        </p:nvSpPr>
        <p:spPr>
          <a:xfrm>
            <a:off x="6619387" y="5812847"/>
            <a:ext cx="4104456" cy="369332"/>
          </a:xfrm>
          <a:prstGeom prst="rect">
            <a:avLst/>
          </a:prstGeom>
          <a:noFill/>
        </p:spPr>
        <p:txBody>
          <a:bodyPr wrap="square" rtlCol="0">
            <a:spAutoFit/>
          </a:bodyPr>
          <a:lstStyle/>
          <a:p>
            <a:r>
              <a:rPr lang="en-GB" dirty="0" smtClean="0"/>
              <a:t>Operation of a stream cipher</a:t>
            </a:r>
            <a:endParaRPr lang="en-GB" dirty="0"/>
          </a:p>
        </p:txBody>
      </p:sp>
    </p:spTree>
    <p:extLst>
      <p:ext uri="{BB962C8B-B14F-4D97-AF65-F5344CB8AC3E}">
        <p14:creationId xmlns:p14="http://schemas.microsoft.com/office/powerpoint/2010/main" val="41845562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31B80-3DA6-CF4D-8045-D2058AC2DFB7}"/>
              </a:ext>
            </a:extLst>
          </p:cNvPr>
          <p:cNvSpPr>
            <a:spLocks noGrp="1"/>
          </p:cNvSpPr>
          <p:nvPr>
            <p:ph type="title"/>
          </p:nvPr>
        </p:nvSpPr>
        <p:spPr/>
        <p:txBody>
          <a:bodyPr/>
          <a:lstStyle/>
          <a:p>
            <a:r>
              <a:rPr lang="en-US" dirty="0"/>
              <a:t>Block ciphers</a:t>
            </a:r>
          </a:p>
        </p:txBody>
      </p:sp>
      <p:pic>
        <p:nvPicPr>
          <p:cNvPr id="5" name="Content Placeholder 4">
            <a:extLst>
              <a:ext uri="{FF2B5EF4-FFF2-40B4-BE49-F238E27FC236}">
                <a16:creationId xmlns:a16="http://schemas.microsoft.com/office/drawing/2014/main" xmlns="" id="{8976C715-65E9-9F4F-81A8-137A48D0F6D2}"/>
              </a:ext>
            </a:extLst>
          </p:cNvPr>
          <p:cNvPicPr>
            <a:picLocks noGrp="1" noChangeAspect="1"/>
          </p:cNvPicPr>
          <p:nvPr>
            <p:ph idx="1"/>
          </p:nvPr>
        </p:nvPicPr>
        <p:blipFill>
          <a:blip r:embed="rId2"/>
          <a:stretch>
            <a:fillRect/>
          </a:stretch>
        </p:blipFill>
        <p:spPr>
          <a:xfrm>
            <a:off x="5519936" y="980728"/>
            <a:ext cx="5079266" cy="4752975"/>
          </a:xfrm>
          <a:prstGeom prst="rect">
            <a:avLst/>
          </a:prstGeom>
        </p:spPr>
      </p:pic>
      <p:sp>
        <p:nvSpPr>
          <p:cNvPr id="4" name="Slide Number Placeholder 3">
            <a:extLst>
              <a:ext uri="{FF2B5EF4-FFF2-40B4-BE49-F238E27FC236}">
                <a16:creationId xmlns:a16="http://schemas.microsoft.com/office/drawing/2014/main" xmlns="" id="{9472E061-87EA-1340-B10B-0BD5040F547E}"/>
              </a:ext>
            </a:extLst>
          </p:cNvPr>
          <p:cNvSpPr>
            <a:spLocks noGrp="1"/>
          </p:cNvSpPr>
          <p:nvPr>
            <p:ph type="sldNum" sz="quarter" idx="4"/>
          </p:nvPr>
        </p:nvSpPr>
        <p:spPr/>
        <p:txBody>
          <a:bodyPr/>
          <a:lstStyle/>
          <a:p>
            <a:fld id="{2D5587A6-0F28-234D-9116-41BE2E1A2AC2}" type="slidenum">
              <a:rPr lang="en-US" smtClean="0"/>
              <a:pPr/>
              <a:t>12</a:t>
            </a:fld>
            <a:endParaRPr lang="en-US" dirty="0"/>
          </a:p>
        </p:txBody>
      </p:sp>
      <p:sp>
        <p:nvSpPr>
          <p:cNvPr id="3" name="TextBox 2"/>
          <p:cNvSpPr txBox="1"/>
          <p:nvPr/>
        </p:nvSpPr>
        <p:spPr>
          <a:xfrm>
            <a:off x="788338" y="1587932"/>
            <a:ext cx="4608512" cy="1785104"/>
          </a:xfrm>
          <a:prstGeom prst="rect">
            <a:avLst/>
          </a:prstGeom>
          <a:noFill/>
        </p:spPr>
        <p:txBody>
          <a:bodyPr wrap="square" rtlCol="0">
            <a:spAutoFit/>
          </a:bodyPr>
          <a:lstStyle/>
          <a:p>
            <a:r>
              <a:rPr lang="en-GB" sz="2200" dirty="0">
                <a:latin typeface="Arial" panose="020B0604020202020204" pitchFamily="34" charset="0"/>
                <a:cs typeface="Arial" panose="020B0604020202020204" pitchFamily="34" charset="0"/>
              </a:rPr>
              <a:t>Block ciphers are encryption algorithms that break up the text to be encrypted (plaintext) into blocks of a fixed length and apply the encryption block by block. </a:t>
            </a:r>
            <a:endParaRPr lang="en-GB" sz="2200" dirty="0">
              <a:latin typeface="Arial" panose="020B0604020202020204" pitchFamily="34" charset="0"/>
              <a:cs typeface="Arial" panose="020B0604020202020204" pitchFamily="34" charset="0"/>
            </a:endParaRPr>
          </a:p>
        </p:txBody>
      </p:sp>
      <p:sp>
        <p:nvSpPr>
          <p:cNvPr id="6" name="TextBox 5"/>
          <p:cNvSpPr txBox="1"/>
          <p:nvPr/>
        </p:nvSpPr>
        <p:spPr>
          <a:xfrm>
            <a:off x="6528048" y="5877272"/>
            <a:ext cx="2880320" cy="369332"/>
          </a:xfrm>
          <a:prstGeom prst="rect">
            <a:avLst/>
          </a:prstGeom>
          <a:noFill/>
        </p:spPr>
        <p:txBody>
          <a:bodyPr wrap="square" rtlCol="0">
            <a:spAutoFit/>
          </a:bodyPr>
          <a:lstStyle/>
          <a:p>
            <a:r>
              <a:rPr lang="en-GB" dirty="0" smtClean="0"/>
              <a:t>Operation of a block cipher</a:t>
            </a:r>
            <a:endParaRPr lang="en-GB" dirty="0"/>
          </a:p>
        </p:txBody>
      </p:sp>
    </p:spTree>
    <p:extLst>
      <p:ext uri="{BB962C8B-B14F-4D97-AF65-F5344CB8AC3E}">
        <p14:creationId xmlns:p14="http://schemas.microsoft.com/office/powerpoint/2010/main" val="24008789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D89707-F615-2043-BF5F-F430EF59FF05}"/>
              </a:ext>
            </a:extLst>
          </p:cNvPr>
          <p:cNvSpPr>
            <a:spLocks noGrp="1"/>
          </p:cNvSpPr>
          <p:nvPr>
            <p:ph type="title"/>
          </p:nvPr>
        </p:nvSpPr>
        <p:spPr/>
        <p:txBody>
          <a:bodyPr/>
          <a:lstStyle/>
          <a:p>
            <a:r>
              <a:rPr lang="en-US" dirty="0" smtClean="0"/>
              <a:t>Block encryption modes</a:t>
            </a:r>
            <a:endParaRPr lang="en-US" dirty="0"/>
          </a:p>
        </p:txBody>
      </p:sp>
      <p:sp>
        <p:nvSpPr>
          <p:cNvPr id="4" name="Slide Number Placeholder 3">
            <a:extLst>
              <a:ext uri="{FF2B5EF4-FFF2-40B4-BE49-F238E27FC236}">
                <a16:creationId xmlns:a16="http://schemas.microsoft.com/office/drawing/2014/main" xmlns="" id="{30584B00-B10C-D74B-A23B-6BE33308F8F3}"/>
              </a:ext>
            </a:extLst>
          </p:cNvPr>
          <p:cNvSpPr>
            <a:spLocks noGrp="1"/>
          </p:cNvSpPr>
          <p:nvPr>
            <p:ph type="sldNum" sz="quarter" idx="4"/>
          </p:nvPr>
        </p:nvSpPr>
        <p:spPr/>
        <p:txBody>
          <a:bodyPr/>
          <a:lstStyle/>
          <a:p>
            <a:fld id="{2D5587A6-0F28-234D-9116-41BE2E1A2AC2}" type="slidenum">
              <a:rPr lang="en-US" smtClean="0"/>
              <a:pPr/>
              <a:t>13</a:t>
            </a:fld>
            <a:endParaRPr lang="en-US" dirty="0"/>
          </a:p>
        </p:txBody>
      </p:sp>
      <p:pic>
        <p:nvPicPr>
          <p:cNvPr id="5" name="Picture 4">
            <a:extLst>
              <a:ext uri="{FF2B5EF4-FFF2-40B4-BE49-F238E27FC236}">
                <a16:creationId xmlns:a16="http://schemas.microsoft.com/office/drawing/2014/main" xmlns="" id="{DCB53F10-425A-5C46-B845-814160E6459D}"/>
              </a:ext>
            </a:extLst>
          </p:cNvPr>
          <p:cNvPicPr>
            <a:picLocks noChangeAspect="1"/>
          </p:cNvPicPr>
          <p:nvPr/>
        </p:nvPicPr>
        <p:blipFill>
          <a:blip r:embed="rId2"/>
          <a:stretch>
            <a:fillRect/>
          </a:stretch>
        </p:blipFill>
        <p:spPr>
          <a:xfrm>
            <a:off x="2279576" y="1183673"/>
            <a:ext cx="6527800" cy="2159000"/>
          </a:xfrm>
          <a:prstGeom prst="rect">
            <a:avLst/>
          </a:prstGeom>
        </p:spPr>
      </p:pic>
      <p:pic>
        <p:nvPicPr>
          <p:cNvPr id="6" name="Picture 5">
            <a:extLst>
              <a:ext uri="{FF2B5EF4-FFF2-40B4-BE49-F238E27FC236}">
                <a16:creationId xmlns:a16="http://schemas.microsoft.com/office/drawing/2014/main" xmlns="" id="{9C803587-FD89-3C41-AB95-2138F52D2DB4}"/>
              </a:ext>
            </a:extLst>
          </p:cNvPr>
          <p:cNvPicPr>
            <a:picLocks noChangeAspect="1"/>
          </p:cNvPicPr>
          <p:nvPr/>
        </p:nvPicPr>
        <p:blipFill>
          <a:blip r:embed="rId3"/>
          <a:stretch>
            <a:fillRect/>
          </a:stretch>
        </p:blipFill>
        <p:spPr>
          <a:xfrm>
            <a:off x="479376" y="3703404"/>
            <a:ext cx="4032448" cy="2433645"/>
          </a:xfrm>
          <a:prstGeom prst="rect">
            <a:avLst/>
          </a:prstGeom>
        </p:spPr>
      </p:pic>
      <p:pic>
        <p:nvPicPr>
          <p:cNvPr id="7" name="Picture 6">
            <a:extLst>
              <a:ext uri="{FF2B5EF4-FFF2-40B4-BE49-F238E27FC236}">
                <a16:creationId xmlns:a16="http://schemas.microsoft.com/office/drawing/2014/main" xmlns="" id="{B2A13832-EC37-0C47-8CC1-0484F4F8D2D8}"/>
              </a:ext>
            </a:extLst>
          </p:cNvPr>
          <p:cNvPicPr>
            <a:picLocks noChangeAspect="1"/>
          </p:cNvPicPr>
          <p:nvPr/>
        </p:nvPicPr>
        <p:blipFill>
          <a:blip r:embed="rId4"/>
          <a:stretch>
            <a:fillRect/>
          </a:stretch>
        </p:blipFill>
        <p:spPr>
          <a:xfrm>
            <a:off x="6168008" y="4200581"/>
            <a:ext cx="4442574" cy="1931941"/>
          </a:xfrm>
          <a:prstGeom prst="rect">
            <a:avLst/>
          </a:prstGeom>
        </p:spPr>
      </p:pic>
      <p:sp>
        <p:nvSpPr>
          <p:cNvPr id="8" name="Rectangle 7">
            <a:extLst>
              <a:ext uri="{FF2B5EF4-FFF2-40B4-BE49-F238E27FC236}">
                <a16:creationId xmlns:a16="http://schemas.microsoft.com/office/drawing/2014/main" xmlns="" id="{01D982DE-D88B-5E45-BD15-F1E8765AFC23}"/>
              </a:ext>
            </a:extLst>
          </p:cNvPr>
          <p:cNvSpPr/>
          <p:nvPr/>
        </p:nvSpPr>
        <p:spPr>
          <a:xfrm>
            <a:off x="1372536" y="6141001"/>
            <a:ext cx="2842445" cy="369332"/>
          </a:xfrm>
          <a:prstGeom prst="rect">
            <a:avLst/>
          </a:prstGeom>
        </p:spPr>
        <p:txBody>
          <a:bodyPr wrap="none">
            <a:spAutoFit/>
          </a:bodyPr>
          <a:lstStyle/>
          <a:p>
            <a:r>
              <a:rPr lang="en-GB" dirty="0"/>
              <a:t>Cipher block </a:t>
            </a:r>
            <a:r>
              <a:rPr lang="en-GB" dirty="0" smtClean="0"/>
              <a:t>chaining mode</a:t>
            </a:r>
            <a:r>
              <a:rPr lang="en-GB" dirty="0"/>
              <a:t> </a:t>
            </a:r>
          </a:p>
        </p:txBody>
      </p:sp>
      <p:sp>
        <p:nvSpPr>
          <p:cNvPr id="9" name="Rectangle 8">
            <a:extLst>
              <a:ext uri="{FF2B5EF4-FFF2-40B4-BE49-F238E27FC236}">
                <a16:creationId xmlns:a16="http://schemas.microsoft.com/office/drawing/2014/main" xmlns="" id="{6B709E7E-377D-3D4F-AAD1-28919A353DB3}"/>
              </a:ext>
            </a:extLst>
          </p:cNvPr>
          <p:cNvSpPr/>
          <p:nvPr/>
        </p:nvSpPr>
        <p:spPr>
          <a:xfrm>
            <a:off x="7824192" y="6141001"/>
            <a:ext cx="1590692" cy="369332"/>
          </a:xfrm>
          <a:prstGeom prst="rect">
            <a:avLst/>
          </a:prstGeom>
        </p:spPr>
        <p:txBody>
          <a:bodyPr wrap="none">
            <a:spAutoFit/>
          </a:bodyPr>
          <a:lstStyle/>
          <a:p>
            <a:r>
              <a:rPr lang="en-GB" dirty="0"/>
              <a:t>Counter mode </a:t>
            </a:r>
          </a:p>
        </p:txBody>
      </p:sp>
      <p:sp>
        <p:nvSpPr>
          <p:cNvPr id="10" name="Rectangle 9">
            <a:extLst>
              <a:ext uri="{FF2B5EF4-FFF2-40B4-BE49-F238E27FC236}">
                <a16:creationId xmlns:a16="http://schemas.microsoft.com/office/drawing/2014/main" xmlns="" id="{AC58175A-0368-0A44-AB64-65994E2F5342}"/>
              </a:ext>
            </a:extLst>
          </p:cNvPr>
          <p:cNvSpPr/>
          <p:nvPr/>
        </p:nvSpPr>
        <p:spPr>
          <a:xfrm>
            <a:off x="4616656" y="3345366"/>
            <a:ext cx="2737416" cy="369332"/>
          </a:xfrm>
          <a:prstGeom prst="rect">
            <a:avLst/>
          </a:prstGeom>
        </p:spPr>
        <p:txBody>
          <a:bodyPr wrap="none">
            <a:spAutoFit/>
          </a:bodyPr>
          <a:lstStyle/>
          <a:p>
            <a:r>
              <a:rPr lang="en-GB" dirty="0"/>
              <a:t>Electronic </a:t>
            </a:r>
            <a:r>
              <a:rPr lang="en-GB" dirty="0" smtClean="0"/>
              <a:t>codebook mode</a:t>
            </a:r>
            <a:r>
              <a:rPr lang="en-GB" dirty="0"/>
              <a:t> </a:t>
            </a:r>
          </a:p>
        </p:txBody>
      </p:sp>
    </p:spTree>
    <p:extLst>
      <p:ext uri="{BB962C8B-B14F-4D97-AF65-F5344CB8AC3E}">
        <p14:creationId xmlns:p14="http://schemas.microsoft.com/office/powerpoint/2010/main" val="25035671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735199-FEB6-C943-9F22-206BDC289EE9}"/>
              </a:ext>
            </a:extLst>
          </p:cNvPr>
          <p:cNvSpPr>
            <a:spLocks noGrp="1"/>
          </p:cNvSpPr>
          <p:nvPr>
            <p:ph type="title"/>
          </p:nvPr>
        </p:nvSpPr>
        <p:spPr/>
        <p:txBody>
          <a:bodyPr>
            <a:normAutofit/>
          </a:bodyPr>
          <a:lstStyle/>
          <a:p>
            <a:r>
              <a:rPr lang="en-GB" dirty="0"/>
              <a:t>Advanced Encryption Standard (AES) </a:t>
            </a:r>
            <a:endParaRPr lang="en-US" dirty="0"/>
          </a:p>
        </p:txBody>
      </p:sp>
      <p:pic>
        <p:nvPicPr>
          <p:cNvPr id="5" name="Content Placeholder 4">
            <a:extLst>
              <a:ext uri="{FF2B5EF4-FFF2-40B4-BE49-F238E27FC236}">
                <a16:creationId xmlns:a16="http://schemas.microsoft.com/office/drawing/2014/main" xmlns="" id="{6D2B9AAB-132E-8E4D-9A7A-A4D5A5ADB07A}"/>
              </a:ext>
            </a:extLst>
          </p:cNvPr>
          <p:cNvPicPr>
            <a:picLocks noGrp="1" noChangeAspect="1"/>
          </p:cNvPicPr>
          <p:nvPr>
            <p:ph idx="1"/>
          </p:nvPr>
        </p:nvPicPr>
        <p:blipFill>
          <a:blip r:embed="rId2"/>
          <a:stretch>
            <a:fillRect/>
          </a:stretch>
        </p:blipFill>
        <p:spPr>
          <a:xfrm>
            <a:off x="502756" y="1137446"/>
            <a:ext cx="4957851" cy="5243882"/>
          </a:xfrm>
          <a:prstGeom prst="rect">
            <a:avLst/>
          </a:prstGeom>
        </p:spPr>
      </p:pic>
      <p:sp>
        <p:nvSpPr>
          <p:cNvPr id="4" name="Slide Number Placeholder 3">
            <a:extLst>
              <a:ext uri="{FF2B5EF4-FFF2-40B4-BE49-F238E27FC236}">
                <a16:creationId xmlns:a16="http://schemas.microsoft.com/office/drawing/2014/main" xmlns="" id="{A1E22FA7-0B3E-4C46-A465-E0CEC79DAFAD}"/>
              </a:ext>
            </a:extLst>
          </p:cNvPr>
          <p:cNvSpPr>
            <a:spLocks noGrp="1"/>
          </p:cNvSpPr>
          <p:nvPr>
            <p:ph type="sldNum" sz="quarter" idx="4"/>
          </p:nvPr>
        </p:nvSpPr>
        <p:spPr/>
        <p:txBody>
          <a:bodyPr/>
          <a:lstStyle/>
          <a:p>
            <a:fld id="{2D5587A6-0F28-234D-9116-41BE2E1A2AC2}" type="slidenum">
              <a:rPr lang="en-US" smtClean="0"/>
              <a:pPr/>
              <a:t>14</a:t>
            </a:fld>
            <a:endParaRPr lang="en-US" dirty="0"/>
          </a:p>
        </p:txBody>
      </p:sp>
      <p:sp>
        <p:nvSpPr>
          <p:cNvPr id="3" name="Rectangle 2">
            <a:extLst>
              <a:ext uri="{FF2B5EF4-FFF2-40B4-BE49-F238E27FC236}">
                <a16:creationId xmlns:a16="http://schemas.microsoft.com/office/drawing/2014/main" xmlns="" id="{017D6735-A425-E542-94F2-672579F36EDD}"/>
              </a:ext>
            </a:extLst>
          </p:cNvPr>
          <p:cNvSpPr/>
          <p:nvPr/>
        </p:nvSpPr>
        <p:spPr>
          <a:xfrm>
            <a:off x="5694982" y="1224697"/>
            <a:ext cx="6096000" cy="5386090"/>
          </a:xfrm>
          <a:prstGeom prst="rect">
            <a:avLst/>
          </a:prstGeom>
        </p:spPr>
        <p:txBody>
          <a:bodyPr>
            <a:spAutoFit/>
          </a:bodyPr>
          <a:lstStyle/>
          <a:p>
            <a:r>
              <a:rPr lang="en-GB" dirty="0">
                <a:latin typeface="Arial" panose="020B0604020202020204" pitchFamily="34" charset="0"/>
                <a:cs typeface="Arial" panose="020B0604020202020204" pitchFamily="34" charset="0"/>
              </a:rPr>
              <a:t>After state initialization four operations are performed in sequence to encrypt the input</a:t>
            </a:r>
            <a:r>
              <a:rPr lang="en-GB" dirty="0" smtClean="0">
                <a:latin typeface="Arial" panose="020B0604020202020204" pitchFamily="34" charset="0"/>
                <a:cs typeface="Arial" panose="020B0604020202020204" pitchFamily="34" charset="0"/>
              </a:rPr>
              <a:t>:</a:t>
            </a:r>
          </a:p>
          <a:p>
            <a:endParaRPr lang="en-GB" dirty="0" smtClean="0">
              <a:latin typeface="Arial" panose="020B0604020202020204" pitchFamily="34" charset="0"/>
              <a:cs typeface="Arial" panose="020B0604020202020204" pitchFamily="34" charset="0"/>
            </a:endParaRPr>
          </a:p>
          <a:p>
            <a:pPr marL="457200" indent="-457200">
              <a:buAutoNum type="arabicPeriod"/>
            </a:pPr>
            <a:r>
              <a:rPr lang="en-GB" dirty="0" err="1" smtClean="0">
                <a:latin typeface="Arial" panose="020B0604020202020204" pitchFamily="34" charset="0"/>
                <a:cs typeface="Arial" panose="020B0604020202020204" pitchFamily="34" charset="0"/>
              </a:rPr>
              <a:t>AddRoundKey</a:t>
            </a:r>
            <a:r>
              <a:rPr lang="en-GB" dirty="0">
                <a:latin typeface="Arial" panose="020B0604020202020204" pitchFamily="34" charset="0"/>
                <a:cs typeface="Arial" panose="020B0604020202020204" pitchFamily="34" charset="0"/>
              </a:rPr>
              <a:t>: In this step, the state array is XORed with a subkey, which is derived from the master key.</a:t>
            </a:r>
          </a:p>
          <a:p>
            <a:pPr marL="457200" indent="-457200">
              <a:buAutoNum type="arabicPeriod"/>
            </a:pPr>
            <a:r>
              <a:rPr lang="en-GB" dirty="0" err="1">
                <a:latin typeface="Arial" panose="020B0604020202020204" pitchFamily="34" charset="0"/>
                <a:cs typeface="Arial" panose="020B0604020202020204" pitchFamily="34" charset="0"/>
              </a:rPr>
              <a:t>SubBytes</a:t>
            </a:r>
            <a:r>
              <a:rPr lang="en-GB" dirty="0">
                <a:latin typeface="Arial" panose="020B0604020202020204" pitchFamily="34" charset="0"/>
                <a:cs typeface="Arial" panose="020B0604020202020204" pitchFamily="34" charset="0"/>
              </a:rPr>
              <a:t>: This is the substitution step where a lookup table (S-box) is used to replace all bytes of the state array.</a:t>
            </a:r>
          </a:p>
          <a:p>
            <a:pPr marL="457200" indent="-457200">
              <a:buAutoNum type="arabicPeriod"/>
            </a:pPr>
            <a:r>
              <a:rPr lang="en-GB" dirty="0" err="1">
                <a:latin typeface="Arial" panose="020B0604020202020204" pitchFamily="34" charset="0"/>
                <a:cs typeface="Arial" panose="020B0604020202020204" pitchFamily="34" charset="0"/>
              </a:rPr>
              <a:t>ShiftRows</a:t>
            </a:r>
            <a:r>
              <a:rPr lang="en-GB" dirty="0">
                <a:latin typeface="Arial" panose="020B0604020202020204" pitchFamily="34" charset="0"/>
                <a:cs typeface="Arial" panose="020B0604020202020204" pitchFamily="34" charset="0"/>
              </a:rPr>
              <a:t>: This step is used to shift each row to the left, except for the first one, in the state array in a cyclic and incremental manner.</a:t>
            </a:r>
          </a:p>
          <a:p>
            <a:pPr marL="457200" indent="-457200">
              <a:buAutoNum type="arabicPeriod"/>
            </a:pPr>
            <a:r>
              <a:rPr lang="en-GB" dirty="0" err="1">
                <a:latin typeface="Arial" panose="020B0604020202020204" pitchFamily="34" charset="0"/>
                <a:cs typeface="Arial" panose="020B0604020202020204" pitchFamily="34" charset="0"/>
              </a:rPr>
              <a:t>MixColumns</a:t>
            </a:r>
            <a:r>
              <a:rPr lang="en-GB" dirty="0">
                <a:latin typeface="Arial" panose="020B0604020202020204" pitchFamily="34" charset="0"/>
                <a:cs typeface="Arial" panose="020B0604020202020204" pitchFamily="34" charset="0"/>
              </a:rPr>
              <a:t>: Finally, all bytes are mixed in a linear fashion (linear transformation), column-wise</a:t>
            </a:r>
            <a:r>
              <a:rPr lang="en-GB" dirty="0" smtClean="0">
                <a:latin typeface="Arial" panose="020B0604020202020204" pitchFamily="34" charset="0"/>
                <a:cs typeface="Arial" panose="020B0604020202020204" pitchFamily="34" charset="0"/>
              </a:rPr>
              <a:t>.</a:t>
            </a:r>
          </a:p>
          <a:p>
            <a:endParaRPr lang="en-GB" dirty="0" smtClean="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This is one round of AES. In the final round (either the 10th, 12th, or 14th round, depending on the key size), stage 4 is replaced with </a:t>
            </a:r>
            <a:r>
              <a:rPr lang="en-GB" b="1" dirty="0" err="1">
                <a:latin typeface="Arial" panose="020B0604020202020204" pitchFamily="34" charset="0"/>
                <a:cs typeface="Arial" panose="020B0604020202020204" pitchFamily="34" charset="0"/>
              </a:rPr>
              <a:t>AddRoundKey</a:t>
            </a:r>
            <a:r>
              <a:rPr lang="en-GB" b="1"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to ensure that the first three steps cannot be simply </a:t>
            </a:r>
            <a:r>
              <a:rPr lang="en-GB" dirty="0" smtClean="0">
                <a:latin typeface="Arial" panose="020B0604020202020204" pitchFamily="34" charset="0"/>
                <a:cs typeface="Arial" panose="020B0604020202020204" pitchFamily="34" charset="0"/>
              </a:rPr>
              <a:t>reversed</a:t>
            </a:r>
            <a:r>
              <a:rPr lang="en-GB"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a:p>
            <a:endParaRPr lang="en-GB" sz="2000" dirty="0">
              <a:effectLst/>
              <a:latin typeface="+mj-lt"/>
            </a:endParaRPr>
          </a:p>
        </p:txBody>
      </p:sp>
    </p:spTree>
    <p:extLst>
      <p:ext uri="{BB962C8B-B14F-4D97-AF65-F5344CB8AC3E}">
        <p14:creationId xmlns:p14="http://schemas.microsoft.com/office/powerpoint/2010/main" val="26088617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E905BA7-1971-7647-9EC8-E42EC5E4B494}"/>
              </a:ext>
            </a:extLst>
          </p:cNvPr>
          <p:cNvSpPr>
            <a:spLocks noGrp="1"/>
          </p:cNvSpPr>
          <p:nvPr>
            <p:ph type="sldNum" sz="quarter" idx="4"/>
          </p:nvPr>
        </p:nvSpPr>
        <p:spPr/>
        <p:txBody>
          <a:bodyPr/>
          <a:lstStyle/>
          <a:p>
            <a:fld id="{2D5587A6-0F28-234D-9116-41BE2E1A2AC2}" type="slidenum">
              <a:rPr lang="en-US" smtClean="0"/>
              <a:pPr/>
              <a:t>15</a:t>
            </a:fld>
            <a:endParaRPr lang="en-US" dirty="0"/>
          </a:p>
        </p:txBody>
      </p:sp>
      <p:sp>
        <p:nvSpPr>
          <p:cNvPr id="5" name="Title 1">
            <a:extLst>
              <a:ext uri="{FF2B5EF4-FFF2-40B4-BE49-F238E27FC236}">
                <a16:creationId xmlns:a16="http://schemas.microsoft.com/office/drawing/2014/main" xmlns="" id="{C3BFAE03-7E8F-7641-9B4A-0E527039DEB6}"/>
              </a:ext>
            </a:extLst>
          </p:cNvPr>
          <p:cNvSpPr>
            <a:spLocks noGrp="1"/>
          </p:cNvSpPr>
          <p:nvPr>
            <p:ph type="title"/>
          </p:nvPr>
        </p:nvSpPr>
        <p:spPr>
          <a:xfrm>
            <a:off x="512283" y="247432"/>
            <a:ext cx="10515600" cy="1325563"/>
          </a:xfrm>
        </p:spPr>
        <p:txBody>
          <a:bodyPr>
            <a:normAutofit/>
          </a:bodyPr>
          <a:lstStyle/>
          <a:p>
            <a:r>
              <a:rPr lang="en-US" sz="3500" dirty="0"/>
              <a:t>Exercise</a:t>
            </a:r>
          </a:p>
        </p:txBody>
      </p:sp>
      <p:sp>
        <p:nvSpPr>
          <p:cNvPr id="6" name="Content Placeholder 2">
            <a:extLst>
              <a:ext uri="{FF2B5EF4-FFF2-40B4-BE49-F238E27FC236}">
                <a16:creationId xmlns:a16="http://schemas.microsoft.com/office/drawing/2014/main" xmlns="" id="{E665B0B7-F32B-1D43-B5EC-ECD2D43FBC30}"/>
              </a:ext>
            </a:extLst>
          </p:cNvPr>
          <p:cNvSpPr>
            <a:spLocks noGrp="1"/>
          </p:cNvSpPr>
          <p:nvPr>
            <p:ph idx="1"/>
          </p:nvPr>
        </p:nvSpPr>
        <p:spPr>
          <a:xfrm>
            <a:off x="503230" y="1707932"/>
            <a:ext cx="10515600" cy="4351338"/>
          </a:xfrm>
        </p:spPr>
        <p:txBody>
          <a:bodyPr>
            <a:normAutofit/>
          </a:bodyPr>
          <a:lstStyle/>
          <a:p>
            <a:pPr>
              <a:lnSpc>
                <a:spcPct val="150000"/>
              </a:lnSpc>
            </a:pPr>
            <a:r>
              <a:rPr lang="en-US" sz="2000" dirty="0"/>
              <a:t>Search and find a way to encrypt plaintext into an AES 256-bit encrypted output, using the OpenSSL command line tool.</a:t>
            </a:r>
          </a:p>
        </p:txBody>
      </p:sp>
    </p:spTree>
    <p:extLst>
      <p:ext uri="{BB962C8B-B14F-4D97-AF65-F5344CB8AC3E}">
        <p14:creationId xmlns:p14="http://schemas.microsoft.com/office/powerpoint/2010/main" val="9540941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E4D5CE5-5991-E147-ACDA-D2ED47EFF3E2}"/>
              </a:ext>
            </a:extLst>
          </p:cNvPr>
          <p:cNvSpPr>
            <a:spLocks noGrp="1"/>
          </p:cNvSpPr>
          <p:nvPr>
            <p:ph type="sldNum" sz="quarter" idx="4"/>
          </p:nvPr>
        </p:nvSpPr>
        <p:spPr/>
        <p:txBody>
          <a:bodyPr/>
          <a:lstStyle/>
          <a:p>
            <a:fld id="{2D5587A6-0F28-234D-9116-41BE2E1A2AC2}" type="slidenum">
              <a:rPr lang="en-US" smtClean="0"/>
              <a:pPr/>
              <a:t>16</a:t>
            </a:fld>
            <a:endParaRPr lang="en-US" dirty="0"/>
          </a:p>
        </p:txBody>
      </p:sp>
      <p:sp>
        <p:nvSpPr>
          <p:cNvPr id="5" name="Title 1">
            <a:extLst>
              <a:ext uri="{FF2B5EF4-FFF2-40B4-BE49-F238E27FC236}">
                <a16:creationId xmlns:a16="http://schemas.microsoft.com/office/drawing/2014/main" xmlns="" id="{7CC5C9D4-85C3-284A-A629-84CB9152D5E2}"/>
              </a:ext>
            </a:extLst>
          </p:cNvPr>
          <p:cNvSpPr>
            <a:spLocks noGrp="1"/>
          </p:cNvSpPr>
          <p:nvPr>
            <p:ph type="title"/>
          </p:nvPr>
        </p:nvSpPr>
        <p:spPr>
          <a:xfrm>
            <a:off x="509429" y="260648"/>
            <a:ext cx="10515600" cy="1079491"/>
          </a:xfrm>
        </p:spPr>
        <p:txBody>
          <a:bodyPr>
            <a:normAutofit/>
          </a:bodyPr>
          <a:lstStyle/>
          <a:p>
            <a:r>
              <a:rPr lang="en-US" sz="3500" dirty="0"/>
              <a:t>Summary</a:t>
            </a:r>
          </a:p>
        </p:txBody>
      </p:sp>
      <p:sp>
        <p:nvSpPr>
          <p:cNvPr id="6" name="Content Placeholder 2">
            <a:extLst>
              <a:ext uri="{FF2B5EF4-FFF2-40B4-BE49-F238E27FC236}">
                <a16:creationId xmlns:a16="http://schemas.microsoft.com/office/drawing/2014/main" xmlns="" id="{E9D64D4E-F9D8-6149-A2FC-72CF8D83B9A2}"/>
              </a:ext>
            </a:extLst>
          </p:cNvPr>
          <p:cNvSpPr>
            <a:spLocks noGrp="1"/>
          </p:cNvSpPr>
          <p:nvPr>
            <p:ph idx="1"/>
          </p:nvPr>
        </p:nvSpPr>
        <p:spPr>
          <a:xfrm>
            <a:off x="519702" y="1628800"/>
            <a:ext cx="10515600" cy="4680520"/>
          </a:xfrm>
        </p:spPr>
        <p:txBody>
          <a:bodyPr>
            <a:normAutofit/>
          </a:bodyPr>
          <a:lstStyle/>
          <a:p>
            <a:pPr marL="0" indent="0">
              <a:buNone/>
            </a:pPr>
            <a:r>
              <a:rPr lang="en-GB" dirty="0"/>
              <a:t>In this presentation, we…</a:t>
            </a:r>
          </a:p>
          <a:p>
            <a:r>
              <a:rPr lang="en-GB" dirty="0"/>
              <a:t>Explored symmetric key cryptography. </a:t>
            </a:r>
          </a:p>
          <a:p>
            <a:r>
              <a:rPr lang="en-GB" dirty="0"/>
              <a:t>Considered some cryptographic primitives.</a:t>
            </a:r>
          </a:p>
          <a:p>
            <a:r>
              <a:rPr lang="en-GB" dirty="0"/>
              <a:t>Looked at stream and block ciphers.</a:t>
            </a:r>
          </a:p>
          <a:p>
            <a:r>
              <a:rPr lang="en-GB" dirty="0"/>
              <a:t>Covered the working modes of block ciphers</a:t>
            </a:r>
            <a:r>
              <a:rPr lang="en-GB" dirty="0" smtClean="0"/>
              <a:t>.</a:t>
            </a:r>
          </a:p>
          <a:p>
            <a:r>
              <a:rPr lang="en-GB" dirty="0" smtClean="0"/>
              <a:t>Learned about AES </a:t>
            </a:r>
            <a:endParaRPr lang="en-GB" dirty="0"/>
          </a:p>
          <a:p>
            <a:pPr marL="0" lvl="0" indent="0">
              <a:lnSpc>
                <a:spcPct val="150000"/>
              </a:lnSpc>
              <a:buNone/>
            </a:pPr>
            <a:endParaRPr lang="en-US" sz="2000" dirty="0"/>
          </a:p>
        </p:txBody>
      </p:sp>
    </p:spTree>
    <p:extLst>
      <p:ext uri="{BB962C8B-B14F-4D97-AF65-F5344CB8AC3E}">
        <p14:creationId xmlns:p14="http://schemas.microsoft.com/office/powerpoint/2010/main" val="28873193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7F7E96-FF29-4DC7-B387-5996DACB8DCF}"/>
              </a:ext>
            </a:extLst>
          </p:cNvPr>
          <p:cNvSpPr>
            <a:spLocks noGrp="1"/>
          </p:cNvSpPr>
          <p:nvPr>
            <p:ph type="title"/>
          </p:nvPr>
        </p:nvSpPr>
        <p:spPr/>
        <p:txBody>
          <a:bodyPr/>
          <a:lstStyle/>
          <a:p>
            <a:r>
              <a:rPr lang="en-US" dirty="0"/>
              <a:t>Outline</a:t>
            </a:r>
          </a:p>
        </p:txBody>
      </p:sp>
      <p:sp>
        <p:nvSpPr>
          <p:cNvPr id="3" name="Subtitle 2">
            <a:extLst>
              <a:ext uri="{FF2B5EF4-FFF2-40B4-BE49-F238E27FC236}">
                <a16:creationId xmlns:a16="http://schemas.microsoft.com/office/drawing/2014/main" xmlns="" id="{0EDA914D-3136-4D3D-B3B5-0EB7A98E2004}"/>
              </a:ext>
            </a:extLst>
          </p:cNvPr>
          <p:cNvSpPr>
            <a:spLocks noGrp="1"/>
          </p:cNvSpPr>
          <p:nvPr>
            <p:ph idx="1"/>
          </p:nvPr>
        </p:nvSpPr>
        <p:spPr/>
        <p:txBody>
          <a:bodyPr/>
          <a:lstStyle/>
          <a:p>
            <a:r>
              <a:rPr lang="en-GB" dirty="0"/>
              <a:t>Introduction </a:t>
            </a:r>
          </a:p>
          <a:p>
            <a:r>
              <a:rPr lang="en-GB" dirty="0"/>
              <a:t>Working with the the OpenSSL command line </a:t>
            </a:r>
          </a:p>
          <a:p>
            <a:r>
              <a:rPr lang="en-GB" dirty="0"/>
              <a:t>Cryptographic primitives </a:t>
            </a:r>
          </a:p>
          <a:p>
            <a:r>
              <a:rPr lang="en-GB" dirty="0"/>
              <a:t>Advanced Encryption Standard </a:t>
            </a:r>
          </a:p>
          <a:p>
            <a:pPr lvl="0">
              <a:lnSpc>
                <a:spcPct val="150000"/>
              </a:lnSpc>
            </a:pPr>
            <a:endParaRPr lang="en-US" dirty="0"/>
          </a:p>
        </p:txBody>
      </p:sp>
      <p:sp>
        <p:nvSpPr>
          <p:cNvPr id="4" name="Slide Number Placeholder 3">
            <a:extLst>
              <a:ext uri="{FF2B5EF4-FFF2-40B4-BE49-F238E27FC236}">
                <a16:creationId xmlns:a16="http://schemas.microsoft.com/office/drawing/2014/main" xmlns="" id="{34D340E7-101C-484E-B220-BACCA66DC646}"/>
              </a:ext>
            </a:extLst>
          </p:cNvPr>
          <p:cNvSpPr>
            <a:spLocks noGrp="1"/>
          </p:cNvSpPr>
          <p:nvPr>
            <p:ph type="sldNum" sz="quarter" idx="4"/>
          </p:nvPr>
        </p:nvSpPr>
        <p:spPr/>
        <p:txBody>
          <a:bodyPr/>
          <a:lstStyle/>
          <a:p>
            <a:fld id="{2D5587A6-0F28-234D-9116-41BE2E1A2AC2}" type="slidenum">
              <a:rPr lang="en-US" smtClean="0"/>
              <a:t>2</a:t>
            </a:fld>
            <a:endParaRPr lang="en-US"/>
          </a:p>
        </p:txBody>
      </p:sp>
    </p:spTree>
    <p:extLst>
      <p:ext uri="{BB962C8B-B14F-4D97-AF65-F5344CB8AC3E}">
        <p14:creationId xmlns:p14="http://schemas.microsoft.com/office/powerpoint/2010/main" val="4443289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8E4819-235A-B04B-8964-5830949D9DDF}"/>
              </a:ext>
            </a:extLst>
          </p:cNvPr>
          <p:cNvSpPr>
            <a:spLocks noGrp="1"/>
          </p:cNvSpPr>
          <p:nvPr>
            <p:ph type="title"/>
          </p:nvPr>
        </p:nvSpPr>
        <p:spPr/>
        <p:txBody>
          <a:bodyPr>
            <a:normAutofit/>
          </a:bodyPr>
          <a:lstStyle/>
          <a:p>
            <a:r>
              <a:rPr lang="en-GB" dirty="0"/>
              <a:t>Cryptography</a:t>
            </a:r>
            <a:r>
              <a:rPr lang="en-GB" b="1" dirty="0"/>
              <a:t> </a:t>
            </a:r>
            <a:endParaRPr lang="en-US" dirty="0"/>
          </a:p>
        </p:txBody>
      </p:sp>
      <p:pic>
        <p:nvPicPr>
          <p:cNvPr id="5" name="Content Placeholder 4">
            <a:extLst>
              <a:ext uri="{FF2B5EF4-FFF2-40B4-BE49-F238E27FC236}">
                <a16:creationId xmlns:a16="http://schemas.microsoft.com/office/drawing/2014/main" xmlns="" id="{73AFE5DA-2330-5F4D-BB50-8E0F858B844C}"/>
              </a:ext>
            </a:extLst>
          </p:cNvPr>
          <p:cNvPicPr>
            <a:picLocks noGrp="1" noChangeAspect="1"/>
          </p:cNvPicPr>
          <p:nvPr>
            <p:ph idx="1"/>
          </p:nvPr>
        </p:nvPicPr>
        <p:blipFill>
          <a:blip r:embed="rId2"/>
          <a:stretch>
            <a:fillRect/>
          </a:stretch>
        </p:blipFill>
        <p:spPr>
          <a:xfrm>
            <a:off x="4439816" y="1226434"/>
            <a:ext cx="4368785" cy="4752975"/>
          </a:xfrm>
          <a:prstGeom prst="rect">
            <a:avLst/>
          </a:prstGeom>
        </p:spPr>
      </p:pic>
      <p:sp>
        <p:nvSpPr>
          <p:cNvPr id="4" name="Slide Number Placeholder 3">
            <a:extLst>
              <a:ext uri="{FF2B5EF4-FFF2-40B4-BE49-F238E27FC236}">
                <a16:creationId xmlns:a16="http://schemas.microsoft.com/office/drawing/2014/main" xmlns="" id="{BDF4AF67-C54A-D240-9074-293F2F63D7AF}"/>
              </a:ext>
            </a:extLst>
          </p:cNvPr>
          <p:cNvSpPr>
            <a:spLocks noGrp="1"/>
          </p:cNvSpPr>
          <p:nvPr>
            <p:ph type="sldNum" sz="quarter" idx="4"/>
          </p:nvPr>
        </p:nvSpPr>
        <p:spPr/>
        <p:txBody>
          <a:bodyPr/>
          <a:lstStyle/>
          <a:p>
            <a:fld id="{2D5587A6-0F28-234D-9116-41BE2E1A2AC2}" type="slidenum">
              <a:rPr lang="en-US" smtClean="0"/>
              <a:pPr/>
              <a:t>3</a:t>
            </a:fld>
            <a:endParaRPr lang="en-US" dirty="0"/>
          </a:p>
        </p:txBody>
      </p:sp>
      <p:sp>
        <p:nvSpPr>
          <p:cNvPr id="3" name="TextBox 2"/>
          <p:cNvSpPr txBox="1"/>
          <p:nvPr/>
        </p:nvSpPr>
        <p:spPr>
          <a:xfrm>
            <a:off x="648000" y="1556792"/>
            <a:ext cx="3528392" cy="2585323"/>
          </a:xfrm>
          <a:prstGeom prst="rect">
            <a:avLst/>
          </a:prstGeom>
          <a:noFill/>
        </p:spPr>
        <p:txBody>
          <a:bodyPr wrap="square" rtlCol="0">
            <a:spAutoFit/>
          </a:bodyPr>
          <a:lstStyle/>
          <a:p>
            <a:r>
              <a:rPr lang="en-GB" sz="2200" dirty="0"/>
              <a:t>A generic cryptographic model is shown </a:t>
            </a:r>
            <a:r>
              <a:rPr lang="en-GB" sz="2200" dirty="0" smtClean="0"/>
              <a:t>here.</a:t>
            </a:r>
          </a:p>
          <a:p>
            <a:endParaRPr lang="en-GB" sz="2200" dirty="0" smtClean="0"/>
          </a:p>
          <a:p>
            <a:r>
              <a:rPr lang="en-GB" sz="2400" b="1" dirty="0"/>
              <a:t>P</a:t>
            </a:r>
            <a:r>
              <a:rPr lang="en-GB" sz="2400" dirty="0"/>
              <a:t>, </a:t>
            </a:r>
            <a:r>
              <a:rPr lang="en-GB" sz="2400" b="1" dirty="0"/>
              <a:t>E</a:t>
            </a:r>
            <a:r>
              <a:rPr lang="en-GB" sz="2400" dirty="0"/>
              <a:t>, </a:t>
            </a:r>
            <a:r>
              <a:rPr lang="en-GB" sz="2400" b="1" dirty="0"/>
              <a:t>C</a:t>
            </a:r>
            <a:r>
              <a:rPr lang="en-GB" sz="2400" dirty="0"/>
              <a:t>, and </a:t>
            </a:r>
            <a:r>
              <a:rPr lang="en-GB" sz="2400" b="1" dirty="0"/>
              <a:t>D </a:t>
            </a:r>
            <a:r>
              <a:rPr lang="en-GB" sz="2400" dirty="0"/>
              <a:t>represent plaintext, encryption, </a:t>
            </a:r>
            <a:r>
              <a:rPr lang="en-GB" sz="2400" dirty="0" err="1"/>
              <a:t>ciphertext</a:t>
            </a:r>
            <a:r>
              <a:rPr lang="en-GB" sz="2400" dirty="0"/>
              <a:t>, and decryption, </a:t>
            </a:r>
            <a:r>
              <a:rPr lang="en-GB" sz="2400" dirty="0" smtClean="0"/>
              <a:t>respectively. </a:t>
            </a:r>
            <a:endParaRPr lang="en-GB" sz="2200" dirty="0"/>
          </a:p>
        </p:txBody>
      </p:sp>
    </p:spTree>
    <p:extLst>
      <p:ext uri="{BB962C8B-B14F-4D97-AF65-F5344CB8AC3E}">
        <p14:creationId xmlns:p14="http://schemas.microsoft.com/office/powerpoint/2010/main" val="40544086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B513F1-D0F0-9D4B-B542-DEB5817B64F2}"/>
              </a:ext>
            </a:extLst>
          </p:cNvPr>
          <p:cNvSpPr>
            <a:spLocks noGrp="1"/>
          </p:cNvSpPr>
          <p:nvPr>
            <p:ph type="title"/>
          </p:nvPr>
        </p:nvSpPr>
        <p:spPr/>
        <p:txBody>
          <a:bodyPr>
            <a:normAutofit/>
          </a:bodyPr>
          <a:lstStyle/>
          <a:p>
            <a:r>
              <a:rPr lang="en-GB" dirty="0"/>
              <a:t>Cryptography services</a:t>
            </a:r>
            <a:endParaRPr lang="en-US" dirty="0"/>
          </a:p>
        </p:txBody>
      </p:sp>
      <p:sp>
        <p:nvSpPr>
          <p:cNvPr id="3" name="Content Placeholder 2">
            <a:extLst>
              <a:ext uri="{FF2B5EF4-FFF2-40B4-BE49-F238E27FC236}">
                <a16:creationId xmlns:a16="http://schemas.microsoft.com/office/drawing/2014/main" xmlns="" id="{082567B5-DBB0-9945-9D15-E51BAA614818}"/>
              </a:ext>
            </a:extLst>
          </p:cNvPr>
          <p:cNvSpPr>
            <a:spLocks noGrp="1"/>
          </p:cNvSpPr>
          <p:nvPr>
            <p:ph idx="1"/>
          </p:nvPr>
        </p:nvSpPr>
        <p:spPr/>
        <p:txBody>
          <a:bodyPr>
            <a:normAutofit/>
          </a:bodyPr>
          <a:lstStyle/>
          <a:p>
            <a:r>
              <a:rPr lang="en-GB" sz="2400" dirty="0"/>
              <a:t>Confidentiality </a:t>
            </a:r>
          </a:p>
          <a:p>
            <a:r>
              <a:rPr lang="en-GB" sz="2400" dirty="0"/>
              <a:t>Integrity </a:t>
            </a:r>
          </a:p>
          <a:p>
            <a:r>
              <a:rPr lang="en-GB" sz="2400" dirty="0"/>
              <a:t>Authentication </a:t>
            </a:r>
          </a:p>
          <a:p>
            <a:r>
              <a:rPr lang="en-GB" sz="2400" dirty="0"/>
              <a:t>Non-repudiation </a:t>
            </a:r>
          </a:p>
          <a:p>
            <a:r>
              <a:rPr lang="en-GB" sz="2400" dirty="0"/>
              <a:t>Accountability</a:t>
            </a:r>
            <a:r>
              <a:rPr lang="en-GB" sz="2400" b="1" dirty="0"/>
              <a:t> </a:t>
            </a:r>
            <a:endParaRPr lang="en-GB" sz="2400" dirty="0"/>
          </a:p>
          <a:p>
            <a:pPr marL="0" indent="0">
              <a:buNone/>
            </a:pPr>
            <a:endParaRPr lang="en-GB" sz="2400" dirty="0"/>
          </a:p>
        </p:txBody>
      </p:sp>
      <p:sp>
        <p:nvSpPr>
          <p:cNvPr id="4" name="Slide Number Placeholder 3">
            <a:extLst>
              <a:ext uri="{FF2B5EF4-FFF2-40B4-BE49-F238E27FC236}">
                <a16:creationId xmlns:a16="http://schemas.microsoft.com/office/drawing/2014/main" xmlns="" id="{1AD91FC5-1193-C94F-8F87-27E9A8BF3C66}"/>
              </a:ext>
            </a:extLst>
          </p:cNvPr>
          <p:cNvSpPr>
            <a:spLocks noGrp="1"/>
          </p:cNvSpPr>
          <p:nvPr>
            <p:ph type="sldNum" sz="quarter" idx="4"/>
          </p:nvPr>
        </p:nvSpPr>
        <p:spPr/>
        <p:txBody>
          <a:bodyPr/>
          <a:lstStyle/>
          <a:p>
            <a:fld id="{2D5587A6-0F28-234D-9116-41BE2E1A2AC2}" type="slidenum">
              <a:rPr lang="en-US" smtClean="0"/>
              <a:pPr/>
              <a:t>4</a:t>
            </a:fld>
            <a:endParaRPr lang="en-US" dirty="0"/>
          </a:p>
        </p:txBody>
      </p:sp>
    </p:spTree>
    <p:extLst>
      <p:ext uri="{BB962C8B-B14F-4D97-AF65-F5344CB8AC3E}">
        <p14:creationId xmlns:p14="http://schemas.microsoft.com/office/powerpoint/2010/main" val="40117017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21960F-AC7E-2D46-BFB8-1589FFC5106D}"/>
              </a:ext>
            </a:extLst>
          </p:cNvPr>
          <p:cNvSpPr>
            <a:spLocks noGrp="1"/>
          </p:cNvSpPr>
          <p:nvPr>
            <p:ph type="title"/>
          </p:nvPr>
        </p:nvSpPr>
        <p:spPr/>
        <p:txBody>
          <a:bodyPr>
            <a:normAutofit/>
          </a:bodyPr>
          <a:lstStyle/>
          <a:p>
            <a:r>
              <a:rPr lang="en-GB" dirty="0"/>
              <a:t>Cryptographic primitives</a:t>
            </a:r>
            <a:r>
              <a:rPr lang="en-GB" b="1" dirty="0"/>
              <a:t> </a:t>
            </a:r>
            <a:endParaRPr lang="en-US" dirty="0"/>
          </a:p>
        </p:txBody>
      </p:sp>
      <p:pic>
        <p:nvPicPr>
          <p:cNvPr id="5" name="Content Placeholder 4">
            <a:extLst>
              <a:ext uri="{FF2B5EF4-FFF2-40B4-BE49-F238E27FC236}">
                <a16:creationId xmlns:a16="http://schemas.microsoft.com/office/drawing/2014/main" xmlns="" id="{5B9BFBCD-FCDE-A549-BC58-8A75D2946FB9}"/>
              </a:ext>
            </a:extLst>
          </p:cNvPr>
          <p:cNvPicPr>
            <a:picLocks noGrp="1" noChangeAspect="1"/>
          </p:cNvPicPr>
          <p:nvPr>
            <p:ph idx="1"/>
          </p:nvPr>
        </p:nvPicPr>
        <p:blipFill>
          <a:blip r:embed="rId2"/>
          <a:stretch>
            <a:fillRect/>
          </a:stretch>
        </p:blipFill>
        <p:spPr>
          <a:xfrm>
            <a:off x="4740423" y="1403350"/>
            <a:ext cx="6958427" cy="4752975"/>
          </a:xfrm>
          <a:prstGeom prst="rect">
            <a:avLst/>
          </a:prstGeom>
        </p:spPr>
      </p:pic>
      <p:sp>
        <p:nvSpPr>
          <p:cNvPr id="4" name="Slide Number Placeholder 3">
            <a:extLst>
              <a:ext uri="{FF2B5EF4-FFF2-40B4-BE49-F238E27FC236}">
                <a16:creationId xmlns:a16="http://schemas.microsoft.com/office/drawing/2014/main" xmlns="" id="{EAB5599A-3A3D-B747-8334-3E7D23A1AAC5}"/>
              </a:ext>
            </a:extLst>
          </p:cNvPr>
          <p:cNvSpPr>
            <a:spLocks noGrp="1"/>
          </p:cNvSpPr>
          <p:nvPr>
            <p:ph type="sldNum" sz="quarter" idx="4"/>
          </p:nvPr>
        </p:nvSpPr>
        <p:spPr/>
        <p:txBody>
          <a:bodyPr/>
          <a:lstStyle/>
          <a:p>
            <a:fld id="{2D5587A6-0F28-234D-9116-41BE2E1A2AC2}" type="slidenum">
              <a:rPr lang="en-US" smtClean="0"/>
              <a:pPr/>
              <a:t>5</a:t>
            </a:fld>
            <a:endParaRPr lang="en-US" dirty="0"/>
          </a:p>
        </p:txBody>
      </p:sp>
      <p:sp>
        <p:nvSpPr>
          <p:cNvPr id="3" name="TextBox 2"/>
          <p:cNvSpPr txBox="1"/>
          <p:nvPr/>
        </p:nvSpPr>
        <p:spPr>
          <a:xfrm>
            <a:off x="839416" y="1556792"/>
            <a:ext cx="3816424" cy="3477875"/>
          </a:xfrm>
          <a:prstGeom prst="rect">
            <a:avLst/>
          </a:prstGeom>
          <a:noFill/>
        </p:spPr>
        <p:txBody>
          <a:bodyPr wrap="square" rtlCol="0">
            <a:spAutoFit/>
          </a:bodyPr>
          <a:lstStyle/>
          <a:p>
            <a:r>
              <a:rPr lang="en-GB" sz="2200" dirty="0"/>
              <a:t>As shown in the preceding cryptographic primitive taxonomy diagram, cryptography is mainly divided into three categories: </a:t>
            </a:r>
            <a:endParaRPr lang="en-GB" sz="2200" dirty="0" smtClean="0"/>
          </a:p>
          <a:p>
            <a:pPr marL="342900" indent="-342900">
              <a:buFont typeface="Arial" panose="020B0604020202020204" pitchFamily="34" charset="0"/>
              <a:buChar char="•"/>
            </a:pPr>
            <a:r>
              <a:rPr lang="en-GB" sz="2200" dirty="0"/>
              <a:t>K</a:t>
            </a:r>
            <a:r>
              <a:rPr lang="en-GB" sz="2200" dirty="0" smtClean="0"/>
              <a:t>eyless primitives</a:t>
            </a:r>
          </a:p>
          <a:p>
            <a:pPr marL="342900" indent="-342900">
              <a:buFont typeface="Arial" panose="020B0604020202020204" pitchFamily="34" charset="0"/>
              <a:buChar char="•"/>
            </a:pPr>
            <a:r>
              <a:rPr lang="en-GB" sz="2200" dirty="0"/>
              <a:t>S</a:t>
            </a:r>
            <a:r>
              <a:rPr lang="en-GB" sz="2200" dirty="0" smtClean="0"/>
              <a:t>ymmetric </a:t>
            </a:r>
            <a:r>
              <a:rPr lang="en-GB" sz="2200" dirty="0"/>
              <a:t>key </a:t>
            </a:r>
            <a:r>
              <a:rPr lang="en-GB" sz="2200" dirty="0" smtClean="0"/>
              <a:t>primitives/cryptography</a:t>
            </a:r>
          </a:p>
          <a:p>
            <a:pPr marL="342900" indent="-342900">
              <a:buFont typeface="Arial" panose="020B0604020202020204" pitchFamily="34" charset="0"/>
              <a:buChar char="•"/>
            </a:pPr>
            <a:r>
              <a:rPr lang="en-GB" sz="2200" dirty="0"/>
              <a:t>A</a:t>
            </a:r>
            <a:r>
              <a:rPr lang="en-GB" sz="2200" dirty="0" smtClean="0"/>
              <a:t>symmetric </a:t>
            </a:r>
            <a:r>
              <a:rPr lang="en-GB" sz="2200" dirty="0"/>
              <a:t>key </a:t>
            </a:r>
            <a:r>
              <a:rPr lang="en-GB" sz="2200" dirty="0" smtClean="0"/>
              <a:t>primitives/cryptography </a:t>
            </a:r>
            <a:endParaRPr lang="en-GB" sz="2200" dirty="0"/>
          </a:p>
        </p:txBody>
      </p:sp>
    </p:spTree>
    <p:extLst>
      <p:ext uri="{BB962C8B-B14F-4D97-AF65-F5344CB8AC3E}">
        <p14:creationId xmlns:p14="http://schemas.microsoft.com/office/powerpoint/2010/main" val="39503954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3DDAC5-FBEC-B442-B049-84788C1A81A3}"/>
              </a:ext>
            </a:extLst>
          </p:cNvPr>
          <p:cNvSpPr>
            <a:spLocks noGrp="1"/>
          </p:cNvSpPr>
          <p:nvPr>
            <p:ph type="title"/>
          </p:nvPr>
        </p:nvSpPr>
        <p:spPr/>
        <p:txBody>
          <a:bodyPr>
            <a:normAutofit/>
          </a:bodyPr>
          <a:lstStyle/>
          <a:p>
            <a:r>
              <a:rPr lang="en-GB" dirty="0"/>
              <a:t>Keyless primitives</a:t>
            </a:r>
            <a:r>
              <a:rPr lang="en-GB" b="1" dirty="0"/>
              <a:t> </a:t>
            </a:r>
            <a:endParaRPr lang="en-US" dirty="0"/>
          </a:p>
        </p:txBody>
      </p:sp>
      <p:sp>
        <p:nvSpPr>
          <p:cNvPr id="3" name="Content Placeholder 2">
            <a:extLst>
              <a:ext uri="{FF2B5EF4-FFF2-40B4-BE49-F238E27FC236}">
                <a16:creationId xmlns:a16="http://schemas.microsoft.com/office/drawing/2014/main" xmlns="" id="{CF9FF0CE-4F57-E747-8B6D-ED2F33CC5E50}"/>
              </a:ext>
            </a:extLst>
          </p:cNvPr>
          <p:cNvSpPr>
            <a:spLocks noGrp="1"/>
          </p:cNvSpPr>
          <p:nvPr>
            <p:ph idx="1"/>
          </p:nvPr>
        </p:nvSpPr>
        <p:spPr/>
        <p:txBody>
          <a:bodyPr/>
          <a:lstStyle/>
          <a:p>
            <a:r>
              <a:rPr lang="en-GB" dirty="0"/>
              <a:t>Random numbers </a:t>
            </a:r>
          </a:p>
          <a:p>
            <a:r>
              <a:rPr lang="en-GB" dirty="0"/>
              <a:t>RNGs </a:t>
            </a:r>
          </a:p>
          <a:p>
            <a:r>
              <a:rPr lang="en-GB" dirty="0"/>
              <a:t>PRNGs </a:t>
            </a:r>
          </a:p>
          <a:p>
            <a:r>
              <a:rPr lang="en-GB" dirty="0"/>
              <a:t>Hash functions </a:t>
            </a:r>
          </a:p>
          <a:p>
            <a:endParaRPr lang="en-US" dirty="0"/>
          </a:p>
        </p:txBody>
      </p:sp>
      <p:sp>
        <p:nvSpPr>
          <p:cNvPr id="4" name="Slide Number Placeholder 3">
            <a:extLst>
              <a:ext uri="{FF2B5EF4-FFF2-40B4-BE49-F238E27FC236}">
                <a16:creationId xmlns:a16="http://schemas.microsoft.com/office/drawing/2014/main" xmlns="" id="{85087C80-4455-4F4E-BDC9-9A246F035BB9}"/>
              </a:ext>
            </a:extLst>
          </p:cNvPr>
          <p:cNvSpPr>
            <a:spLocks noGrp="1"/>
          </p:cNvSpPr>
          <p:nvPr>
            <p:ph type="sldNum" sz="quarter" idx="4"/>
          </p:nvPr>
        </p:nvSpPr>
        <p:spPr/>
        <p:txBody>
          <a:bodyPr/>
          <a:lstStyle/>
          <a:p>
            <a:fld id="{2D5587A6-0F28-234D-9116-41BE2E1A2AC2}" type="slidenum">
              <a:rPr lang="en-US" smtClean="0"/>
              <a:pPr/>
              <a:t>6</a:t>
            </a:fld>
            <a:endParaRPr lang="en-US" dirty="0"/>
          </a:p>
        </p:txBody>
      </p:sp>
    </p:spTree>
    <p:extLst>
      <p:ext uri="{BB962C8B-B14F-4D97-AF65-F5344CB8AC3E}">
        <p14:creationId xmlns:p14="http://schemas.microsoft.com/office/powerpoint/2010/main" val="10523367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943429-1BE1-3948-B5D2-844BC1067152}"/>
              </a:ext>
            </a:extLst>
          </p:cNvPr>
          <p:cNvSpPr>
            <a:spLocks noGrp="1"/>
          </p:cNvSpPr>
          <p:nvPr>
            <p:ph type="title"/>
          </p:nvPr>
        </p:nvSpPr>
        <p:spPr/>
        <p:txBody>
          <a:bodyPr/>
          <a:lstStyle/>
          <a:p>
            <a:r>
              <a:rPr lang="en-US" dirty="0"/>
              <a:t>Hash functions</a:t>
            </a:r>
          </a:p>
        </p:txBody>
      </p:sp>
      <p:pic>
        <p:nvPicPr>
          <p:cNvPr id="5" name="Content Placeholder 4">
            <a:extLst>
              <a:ext uri="{FF2B5EF4-FFF2-40B4-BE49-F238E27FC236}">
                <a16:creationId xmlns:a16="http://schemas.microsoft.com/office/drawing/2014/main" xmlns="" id="{0A2588C1-EF9C-6947-B210-F918E2417EF8}"/>
              </a:ext>
            </a:extLst>
          </p:cNvPr>
          <p:cNvPicPr>
            <a:picLocks noGrp="1" noChangeAspect="1"/>
          </p:cNvPicPr>
          <p:nvPr>
            <p:ph idx="1"/>
          </p:nvPr>
        </p:nvPicPr>
        <p:blipFill>
          <a:blip r:embed="rId2"/>
          <a:stretch>
            <a:fillRect/>
          </a:stretch>
        </p:blipFill>
        <p:spPr>
          <a:xfrm>
            <a:off x="7896200" y="1255846"/>
            <a:ext cx="2722272" cy="4752975"/>
          </a:xfrm>
          <a:prstGeom prst="rect">
            <a:avLst/>
          </a:prstGeom>
        </p:spPr>
      </p:pic>
      <p:sp>
        <p:nvSpPr>
          <p:cNvPr id="4" name="Slide Number Placeholder 3">
            <a:extLst>
              <a:ext uri="{FF2B5EF4-FFF2-40B4-BE49-F238E27FC236}">
                <a16:creationId xmlns:a16="http://schemas.microsoft.com/office/drawing/2014/main" xmlns="" id="{79F8B640-DAD4-EC4D-81BB-AE83FCDD7EC6}"/>
              </a:ext>
            </a:extLst>
          </p:cNvPr>
          <p:cNvSpPr>
            <a:spLocks noGrp="1"/>
          </p:cNvSpPr>
          <p:nvPr>
            <p:ph type="sldNum" sz="quarter" idx="4"/>
          </p:nvPr>
        </p:nvSpPr>
        <p:spPr/>
        <p:txBody>
          <a:bodyPr/>
          <a:lstStyle/>
          <a:p>
            <a:fld id="{2D5587A6-0F28-234D-9116-41BE2E1A2AC2}" type="slidenum">
              <a:rPr lang="en-US" smtClean="0"/>
              <a:pPr/>
              <a:t>7</a:t>
            </a:fld>
            <a:endParaRPr lang="en-US" dirty="0"/>
          </a:p>
        </p:txBody>
      </p:sp>
      <p:sp>
        <p:nvSpPr>
          <p:cNvPr id="6" name="Rectangle 5">
            <a:extLst>
              <a:ext uri="{FF2B5EF4-FFF2-40B4-BE49-F238E27FC236}">
                <a16:creationId xmlns:a16="http://schemas.microsoft.com/office/drawing/2014/main" xmlns="" id="{868228FB-740E-1B4C-B35B-EF94CC759207}"/>
              </a:ext>
            </a:extLst>
          </p:cNvPr>
          <p:cNvSpPr/>
          <p:nvPr/>
        </p:nvSpPr>
        <p:spPr>
          <a:xfrm>
            <a:off x="648000" y="1403351"/>
            <a:ext cx="7248200" cy="2462213"/>
          </a:xfrm>
          <a:prstGeom prst="rect">
            <a:avLst/>
          </a:prstGeom>
        </p:spPr>
        <p:txBody>
          <a:bodyPr wrap="square">
            <a:spAutoFit/>
          </a:bodyPr>
          <a:lstStyle/>
          <a:p>
            <a:r>
              <a:rPr lang="en-GB" sz="2200" dirty="0" smtClean="0">
                <a:latin typeface="Arial" panose="020B0604020202020204" pitchFamily="34" charset="0"/>
                <a:cs typeface="Arial" panose="020B0604020202020204" pitchFamily="34" charset="0"/>
              </a:rPr>
              <a:t>Hash functions compress </a:t>
            </a:r>
            <a:r>
              <a:rPr lang="en-GB" sz="2200" dirty="0">
                <a:latin typeface="Arial" panose="020B0604020202020204" pitchFamily="34" charset="0"/>
                <a:cs typeface="Arial" panose="020B0604020202020204" pitchFamily="34" charset="0"/>
              </a:rPr>
              <a:t>arbitrary messages into fixed-length </a:t>
            </a:r>
            <a:r>
              <a:rPr lang="en-GB" sz="2200" dirty="0" smtClean="0">
                <a:latin typeface="Arial" panose="020B0604020202020204" pitchFamily="34" charset="0"/>
                <a:cs typeface="Arial" panose="020B0604020202020204" pitchFamily="34" charset="0"/>
              </a:rPr>
              <a:t>digests</a:t>
            </a:r>
            <a:r>
              <a:rPr lang="en-GB" sz="2200" dirty="0" smtClean="0">
                <a:latin typeface="Arial" panose="020B0604020202020204" pitchFamily="34" charset="0"/>
                <a:cs typeface="Arial" panose="020B0604020202020204" pitchFamily="34" charset="0"/>
              </a:rPr>
              <a:t>. They are e</a:t>
            </a:r>
            <a:r>
              <a:rPr lang="en-GB" sz="2200" dirty="0" smtClean="0">
                <a:latin typeface="Arial" panose="020B0604020202020204" pitchFamily="34" charset="0"/>
                <a:cs typeface="Arial" panose="020B0604020202020204" pitchFamily="34" charset="0"/>
              </a:rPr>
              <a:t>asy </a:t>
            </a:r>
            <a:r>
              <a:rPr lang="en-GB" sz="2200" dirty="0">
                <a:latin typeface="Arial" panose="020B0604020202020204" pitchFamily="34" charset="0"/>
                <a:cs typeface="Arial" panose="020B0604020202020204" pitchFamily="34" charset="0"/>
              </a:rPr>
              <a:t>to </a:t>
            </a:r>
            <a:r>
              <a:rPr lang="en-GB" sz="2200" dirty="0" smtClean="0">
                <a:latin typeface="Arial" panose="020B0604020202020204" pitchFamily="34" charset="0"/>
                <a:cs typeface="Arial" panose="020B0604020202020204" pitchFamily="34" charset="0"/>
              </a:rPr>
              <a:t>compute.</a:t>
            </a:r>
            <a:r>
              <a:rPr lang="en-GB" sz="2200" dirty="0">
                <a:latin typeface="Arial" panose="020B0604020202020204" pitchFamily="34" charset="0"/>
                <a:cs typeface="Arial" panose="020B0604020202020204" pitchFamily="34" charset="0"/>
              </a:rPr>
              <a:t> </a:t>
            </a:r>
          </a:p>
          <a:p>
            <a:endParaRPr lang="en-GB" sz="2200" dirty="0">
              <a:latin typeface="Arial" panose="020B0604020202020204" pitchFamily="34" charset="0"/>
              <a:cs typeface="Arial" panose="020B0604020202020204" pitchFamily="34" charset="0"/>
            </a:endParaRPr>
          </a:p>
          <a:p>
            <a:r>
              <a:rPr lang="en-GB" sz="2200" dirty="0" smtClean="0">
                <a:latin typeface="Arial" panose="020B0604020202020204" pitchFamily="34" charset="0"/>
                <a:cs typeface="Arial" panose="020B0604020202020204" pitchFamily="34" charset="0"/>
              </a:rPr>
              <a:t>The security properties of hash functions are:</a:t>
            </a:r>
            <a:endParaRPr lang="en-GB" sz="2200" dirty="0">
              <a:latin typeface="Arial" panose="020B0604020202020204" pitchFamily="34" charset="0"/>
              <a:cs typeface="Arial" panose="020B0604020202020204" pitchFamily="34" charset="0"/>
            </a:endParaRPr>
          </a:p>
          <a:p>
            <a:pPr marL="342900" indent="-342900">
              <a:buFont typeface="+mj-lt"/>
              <a:buAutoNum type="arabicPeriod"/>
            </a:pPr>
            <a:r>
              <a:rPr lang="en-GB" sz="2200" dirty="0">
                <a:latin typeface="Arial" panose="020B0604020202020204" pitchFamily="34" charset="0"/>
                <a:cs typeface="Arial" panose="020B0604020202020204" pitchFamily="34" charset="0"/>
              </a:rPr>
              <a:t>Pre-image resistance </a:t>
            </a:r>
          </a:p>
          <a:p>
            <a:pPr marL="342900" indent="-342900">
              <a:buFont typeface="+mj-lt"/>
              <a:buAutoNum type="arabicPeriod"/>
            </a:pPr>
            <a:r>
              <a:rPr lang="en-GB" sz="2200" dirty="0">
                <a:latin typeface="Arial" panose="020B0604020202020204" pitchFamily="34" charset="0"/>
                <a:cs typeface="Arial" panose="020B0604020202020204" pitchFamily="34" charset="0"/>
              </a:rPr>
              <a:t>Second pre-image resistance </a:t>
            </a:r>
          </a:p>
          <a:p>
            <a:pPr marL="342900" indent="-342900">
              <a:buFont typeface="+mj-lt"/>
              <a:buAutoNum type="arabicPeriod"/>
            </a:pPr>
            <a:r>
              <a:rPr lang="en-GB" sz="2200" dirty="0">
                <a:latin typeface="Arial" panose="020B0604020202020204" pitchFamily="34" charset="0"/>
                <a:cs typeface="Arial" panose="020B0604020202020204" pitchFamily="34" charset="0"/>
              </a:rPr>
              <a:t>Collision resistance </a:t>
            </a:r>
          </a:p>
        </p:txBody>
      </p:sp>
    </p:spTree>
    <p:extLst>
      <p:ext uri="{BB962C8B-B14F-4D97-AF65-F5344CB8AC3E}">
        <p14:creationId xmlns:p14="http://schemas.microsoft.com/office/powerpoint/2010/main" val="30405628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FC53BC-30B9-5240-8FE3-03FD77F56F4A}"/>
              </a:ext>
            </a:extLst>
          </p:cNvPr>
          <p:cNvSpPr>
            <a:spLocks noGrp="1"/>
          </p:cNvSpPr>
          <p:nvPr>
            <p:ph type="title"/>
          </p:nvPr>
        </p:nvSpPr>
        <p:spPr/>
        <p:txBody>
          <a:bodyPr/>
          <a:lstStyle/>
          <a:p>
            <a:r>
              <a:rPr lang="en-US" dirty="0"/>
              <a:t>SHA256</a:t>
            </a:r>
          </a:p>
        </p:txBody>
      </p:sp>
      <p:pic>
        <p:nvPicPr>
          <p:cNvPr id="5" name="Content Placeholder 4">
            <a:extLst>
              <a:ext uri="{FF2B5EF4-FFF2-40B4-BE49-F238E27FC236}">
                <a16:creationId xmlns:a16="http://schemas.microsoft.com/office/drawing/2014/main" xmlns="" id="{388F3803-1B0D-044A-A11C-6744EC5E792B}"/>
              </a:ext>
            </a:extLst>
          </p:cNvPr>
          <p:cNvPicPr>
            <a:picLocks noGrp="1" noChangeAspect="1"/>
          </p:cNvPicPr>
          <p:nvPr>
            <p:ph idx="1"/>
          </p:nvPr>
        </p:nvPicPr>
        <p:blipFill>
          <a:blip r:embed="rId2"/>
          <a:stretch>
            <a:fillRect/>
          </a:stretch>
        </p:blipFill>
        <p:spPr>
          <a:xfrm>
            <a:off x="867850" y="2780928"/>
            <a:ext cx="10799763" cy="3700853"/>
          </a:xfrm>
          <a:prstGeom prst="rect">
            <a:avLst/>
          </a:prstGeom>
        </p:spPr>
      </p:pic>
      <p:sp>
        <p:nvSpPr>
          <p:cNvPr id="4" name="Slide Number Placeholder 3">
            <a:extLst>
              <a:ext uri="{FF2B5EF4-FFF2-40B4-BE49-F238E27FC236}">
                <a16:creationId xmlns:a16="http://schemas.microsoft.com/office/drawing/2014/main" xmlns="" id="{4175F92B-F77B-CF4B-8678-993EA828661A}"/>
              </a:ext>
            </a:extLst>
          </p:cNvPr>
          <p:cNvSpPr>
            <a:spLocks noGrp="1"/>
          </p:cNvSpPr>
          <p:nvPr>
            <p:ph type="sldNum" sz="quarter" idx="4"/>
          </p:nvPr>
        </p:nvSpPr>
        <p:spPr/>
        <p:txBody>
          <a:bodyPr/>
          <a:lstStyle/>
          <a:p>
            <a:fld id="{2D5587A6-0F28-234D-9116-41BE2E1A2AC2}" type="slidenum">
              <a:rPr lang="en-US" smtClean="0"/>
              <a:pPr/>
              <a:t>8</a:t>
            </a:fld>
            <a:endParaRPr lang="en-US" dirty="0"/>
          </a:p>
        </p:txBody>
      </p:sp>
      <p:sp>
        <p:nvSpPr>
          <p:cNvPr id="3" name="TextBox 2"/>
          <p:cNvSpPr txBox="1"/>
          <p:nvPr/>
        </p:nvSpPr>
        <p:spPr>
          <a:xfrm>
            <a:off x="648000" y="1224000"/>
            <a:ext cx="10832150" cy="1200329"/>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As shown in the preceding diagram, SHA-256 </a:t>
            </a:r>
            <a:r>
              <a:rPr lang="en-GB" dirty="0" smtClean="0">
                <a:latin typeface="Arial" panose="020B0604020202020204" pitchFamily="34" charset="0"/>
                <a:cs typeface="Arial" panose="020B0604020202020204" pitchFamily="34" charset="0"/>
              </a:rPr>
              <a:t>takes </a:t>
            </a:r>
            <a:r>
              <a:rPr lang="en-GB" dirty="0">
                <a:latin typeface="Arial" panose="020B0604020202020204" pitchFamily="34" charset="0"/>
                <a:cs typeface="Arial" panose="020B0604020202020204" pitchFamily="34" charset="0"/>
              </a:rPr>
              <a:t>the input message and divides it into equal blocks </a:t>
            </a:r>
            <a:r>
              <a:rPr lang="en-GB" dirty="0" smtClean="0">
                <a:latin typeface="Arial" panose="020B0604020202020204" pitchFamily="34" charset="0"/>
                <a:cs typeface="Arial" panose="020B0604020202020204" pitchFamily="34" charset="0"/>
              </a:rPr>
              <a:t>of </a:t>
            </a:r>
            <a:r>
              <a:rPr lang="en-GB" dirty="0">
                <a:latin typeface="Arial" panose="020B0604020202020204" pitchFamily="34" charset="0"/>
                <a:cs typeface="Arial" panose="020B0604020202020204" pitchFamily="34" charset="0"/>
              </a:rPr>
              <a:t>512 bits. Initial values (or initial hash values) </a:t>
            </a:r>
            <a:r>
              <a:rPr lang="en-GB" dirty="0" smtClean="0">
                <a:latin typeface="Arial" panose="020B0604020202020204" pitchFamily="34" charset="0"/>
                <a:cs typeface="Arial" panose="020B0604020202020204" pitchFamily="34" charset="0"/>
              </a:rPr>
              <a:t>of </a:t>
            </a:r>
            <a:r>
              <a:rPr lang="en-GB" dirty="0">
                <a:latin typeface="Arial" panose="020B0604020202020204" pitchFamily="34" charset="0"/>
                <a:cs typeface="Arial" panose="020B0604020202020204" pitchFamily="34" charset="0"/>
              </a:rPr>
              <a:t>the initialization vector are composed of eight 32 bit words (256 bits) that are fed into the compression function with the first message. Subsequent blocks are fed into the compression function until all blocks are processed and finally, the output hash is produced. </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30268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857B53-849C-7E4E-A156-3895178FA4A4}"/>
              </a:ext>
            </a:extLst>
          </p:cNvPr>
          <p:cNvSpPr>
            <a:spLocks noGrp="1"/>
          </p:cNvSpPr>
          <p:nvPr>
            <p:ph type="title"/>
          </p:nvPr>
        </p:nvSpPr>
        <p:spPr/>
        <p:txBody>
          <a:bodyPr>
            <a:normAutofit/>
          </a:bodyPr>
          <a:lstStyle/>
          <a:p>
            <a:r>
              <a:rPr lang="en-GB" dirty="0"/>
              <a:t>Design of SHA-3 (Keccak) </a:t>
            </a:r>
            <a:endParaRPr lang="en-US" dirty="0"/>
          </a:p>
        </p:txBody>
      </p:sp>
      <p:pic>
        <p:nvPicPr>
          <p:cNvPr id="5" name="Content Placeholder 4">
            <a:extLst>
              <a:ext uri="{FF2B5EF4-FFF2-40B4-BE49-F238E27FC236}">
                <a16:creationId xmlns:a16="http://schemas.microsoft.com/office/drawing/2014/main" xmlns="" id="{CB237787-9920-DC4D-B737-1DE5FF4E43E0}"/>
              </a:ext>
            </a:extLst>
          </p:cNvPr>
          <p:cNvPicPr>
            <a:picLocks noGrp="1" noChangeAspect="1"/>
          </p:cNvPicPr>
          <p:nvPr>
            <p:ph idx="1"/>
          </p:nvPr>
        </p:nvPicPr>
        <p:blipFill>
          <a:blip r:embed="rId2"/>
          <a:stretch>
            <a:fillRect/>
          </a:stretch>
        </p:blipFill>
        <p:spPr>
          <a:xfrm>
            <a:off x="3661235" y="1484784"/>
            <a:ext cx="8038765" cy="4752975"/>
          </a:xfrm>
          <a:prstGeom prst="rect">
            <a:avLst/>
          </a:prstGeom>
        </p:spPr>
      </p:pic>
      <p:sp>
        <p:nvSpPr>
          <p:cNvPr id="4" name="Slide Number Placeholder 3">
            <a:extLst>
              <a:ext uri="{FF2B5EF4-FFF2-40B4-BE49-F238E27FC236}">
                <a16:creationId xmlns:a16="http://schemas.microsoft.com/office/drawing/2014/main" xmlns="" id="{E96F425A-13BF-0741-915F-24927D326D43}"/>
              </a:ext>
            </a:extLst>
          </p:cNvPr>
          <p:cNvSpPr>
            <a:spLocks noGrp="1"/>
          </p:cNvSpPr>
          <p:nvPr>
            <p:ph type="sldNum" sz="quarter" idx="4"/>
          </p:nvPr>
        </p:nvSpPr>
        <p:spPr/>
        <p:txBody>
          <a:bodyPr/>
          <a:lstStyle/>
          <a:p>
            <a:fld id="{2D5587A6-0F28-234D-9116-41BE2E1A2AC2}" type="slidenum">
              <a:rPr lang="en-US" smtClean="0"/>
              <a:pPr/>
              <a:t>9</a:t>
            </a:fld>
            <a:endParaRPr lang="en-US" dirty="0"/>
          </a:p>
        </p:txBody>
      </p:sp>
      <p:sp>
        <p:nvSpPr>
          <p:cNvPr id="3" name="TextBox 2"/>
          <p:cNvSpPr txBox="1"/>
          <p:nvPr/>
        </p:nvSpPr>
        <p:spPr>
          <a:xfrm>
            <a:off x="767408" y="1484784"/>
            <a:ext cx="2664296" cy="2123658"/>
          </a:xfrm>
          <a:prstGeom prst="rect">
            <a:avLst/>
          </a:prstGeom>
          <a:noFill/>
        </p:spPr>
        <p:txBody>
          <a:bodyPr wrap="square" rtlCol="0">
            <a:spAutoFit/>
          </a:bodyPr>
          <a:lstStyle/>
          <a:p>
            <a:r>
              <a:rPr lang="en-GB" sz="2200" dirty="0">
                <a:latin typeface="Arial" panose="020B0604020202020204" pitchFamily="34" charset="0"/>
                <a:cs typeface="Arial" panose="020B0604020202020204" pitchFamily="34" charset="0"/>
              </a:rPr>
              <a:t>The </a:t>
            </a:r>
            <a:r>
              <a:rPr lang="en-GB" sz="2200" dirty="0" smtClean="0">
                <a:latin typeface="Arial" panose="020B0604020202020204" pitchFamily="34" charset="0"/>
                <a:cs typeface="Arial" panose="020B0604020202020204" pitchFamily="34" charset="0"/>
              </a:rPr>
              <a:t>diagram </a:t>
            </a:r>
            <a:r>
              <a:rPr lang="en-GB" sz="2200" dirty="0">
                <a:latin typeface="Arial" panose="020B0604020202020204" pitchFamily="34" charset="0"/>
                <a:cs typeface="Arial" panose="020B0604020202020204" pitchFamily="34" charset="0"/>
              </a:rPr>
              <a:t>shows the sponge and squeeze model, which is the basis of SHA-3 or Keccak. </a:t>
            </a:r>
            <a:endParaRPr lang="en-GB"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7848833"/>
      </p:ext>
    </p:extLst>
  </p:cSld>
  <p:clrMapOvr>
    <a:masterClrMapping/>
  </p:clrMapOvr>
  <p:timing>
    <p:tnLst>
      <p:par>
        <p:cTn id="1" dur="indefinite" restart="never" nodeType="tmRoot"/>
      </p:par>
    </p:tnLst>
  </p:timing>
</p:sld>
</file>

<file path=ppt/theme/theme1.xml><?xml version="1.0" encoding="utf-8"?>
<a:theme xmlns:a="http://schemas.openxmlformats.org/drawingml/2006/main" name="Packt Train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TotalTime>
  <Words>534</Words>
  <Application>Microsoft Office PowerPoint</Application>
  <PresentationFormat>Widescreen</PresentationFormat>
  <Paragraphs>89</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Open Sans</vt:lpstr>
      <vt:lpstr>Packt Training</vt:lpstr>
      <vt:lpstr>Mastering Blockchain Third Edition</vt:lpstr>
      <vt:lpstr>Outline</vt:lpstr>
      <vt:lpstr>Cryptography </vt:lpstr>
      <vt:lpstr>Cryptography services</vt:lpstr>
      <vt:lpstr>Cryptographic primitives </vt:lpstr>
      <vt:lpstr>Keyless primitives </vt:lpstr>
      <vt:lpstr>Hash functions</vt:lpstr>
      <vt:lpstr>SHA256</vt:lpstr>
      <vt:lpstr>Design of SHA-3 (Keccak) </vt:lpstr>
      <vt:lpstr>Symmetric cryptography </vt:lpstr>
      <vt:lpstr>Stream ciphers</vt:lpstr>
      <vt:lpstr>Block ciphers</vt:lpstr>
      <vt:lpstr>Block encryption modes</vt:lpstr>
      <vt:lpstr>Advanced Encryption Standard (AES) </vt:lpstr>
      <vt:lpstr>Exercise</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Edward Doxey</cp:lastModifiedBy>
  <cp:revision>79</cp:revision>
  <cp:lastPrinted>2018-06-05T12:50:25Z</cp:lastPrinted>
  <dcterms:created xsi:type="dcterms:W3CDTF">2018-06-05T09:17:37Z</dcterms:created>
  <dcterms:modified xsi:type="dcterms:W3CDTF">2020-09-10T16:13:29Z</dcterms:modified>
</cp:coreProperties>
</file>